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  <p:sldMasterId id="2147483697" r:id="rId5"/>
    <p:sldMasterId id="2147483709" r:id="rId6"/>
    <p:sldMasterId id="2147483721" r:id="rId7"/>
  </p:sldMasterIdLst>
  <p:notesMasterIdLst>
    <p:notesMasterId r:id="rId32"/>
  </p:notesMasterIdLst>
  <p:handoutMasterIdLst>
    <p:handoutMasterId r:id="rId33"/>
  </p:handoutMasterIdLst>
  <p:sldIdLst>
    <p:sldId id="256" r:id="rId8"/>
    <p:sldId id="281" r:id="rId9"/>
    <p:sldId id="257" r:id="rId10"/>
    <p:sldId id="289" r:id="rId11"/>
    <p:sldId id="258" r:id="rId12"/>
    <p:sldId id="259" r:id="rId13"/>
    <p:sldId id="287" r:id="rId14"/>
    <p:sldId id="261" r:id="rId15"/>
    <p:sldId id="262" r:id="rId16"/>
    <p:sldId id="263" r:id="rId17"/>
    <p:sldId id="282" r:id="rId18"/>
    <p:sldId id="283" r:id="rId19"/>
    <p:sldId id="284" r:id="rId20"/>
    <p:sldId id="285" r:id="rId21"/>
    <p:sldId id="286" r:id="rId22"/>
    <p:sldId id="269" r:id="rId23"/>
    <p:sldId id="270" r:id="rId24"/>
    <p:sldId id="272" r:id="rId25"/>
    <p:sldId id="271" r:id="rId26"/>
    <p:sldId id="276" r:id="rId27"/>
    <p:sldId id="277" r:id="rId28"/>
    <p:sldId id="278" r:id="rId29"/>
    <p:sldId id="279" r:id="rId30"/>
    <p:sldId id="288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47" autoAdjust="0"/>
    <p:restoredTop sz="94633" autoAdjust="0"/>
  </p:normalViewPr>
  <p:slideViewPr>
    <p:cSldViewPr>
      <p:cViewPr varScale="1">
        <p:scale>
          <a:sx n="83" d="100"/>
          <a:sy n="83" d="100"/>
        </p:scale>
        <p:origin x="-102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4" d="100"/>
          <a:sy n="34" d="100"/>
        </p:scale>
        <p:origin x="-153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9365AB-FC6F-4E92-B8A8-8EBBBAA14C4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A8CF0-CB81-43C8-8BD6-EE847D9C4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670C8-653D-4AE2-ADF0-EAAE7B3880B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5471E-B681-4C2C-8408-61A198499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35471E-B681-4C2C-8408-61A198499F2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35471E-B681-4C2C-8408-61A198499F2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5035"/>
            <a:ext cx="2057400" cy="585073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5035"/>
            <a:ext cx="5969000" cy="585073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5035"/>
            <a:ext cx="2057400" cy="585073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5035"/>
            <a:ext cx="5969000" cy="585073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5035"/>
            <a:ext cx="2057400" cy="585073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5035"/>
            <a:ext cx="5969000" cy="585073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5035"/>
            <a:ext cx="2057400" cy="585073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5035"/>
            <a:ext cx="5969000" cy="585073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0" name="Picture 2" descr="C:\Documents and Settings\Учитель\Рабочий стол\карта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235201" y="1356123"/>
            <a:ext cx="3511551" cy="373022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08A01-05CA-4787-B930-87775BEE883C}" type="datetimeFigureOut">
              <a:rPr lang="ru-RU" smtClean="0"/>
              <a:pPr/>
              <a:t>22.09.2010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FFAC8-750D-4A82-B4CD-5FAF00AF343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D03DE-83AC-4041-BDF7-462F194CBF9A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A288E-F61C-44CD-A7B6-582AEAFD4D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26F5C-2C46-452A-AAD4-9E4ECFD26D13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34A9A-DC77-4FDC-A3AB-211BB087F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15DA7-A482-4A81-9FAE-E1AEB0E3834E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748"/>
            <a:ext cx="2895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4A5FB-F192-49C5-B057-1565077E59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D1FED-BC33-4E83-AA2F-83593A35FC9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748"/>
            <a:ext cx="2895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94D23-9AD7-4F7B-B4CC-AFFFCAF35E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7E3E-DFAF-47D8-8C77-C40669E7FBEB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748"/>
            <a:ext cx="2895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F847D-6010-4368-94BB-09A65EE8EA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EF411-9B18-494B-9A56-CE47C3BD640C}" type="datetimeFigureOut">
              <a:rPr lang="ru-RU" smtClean="0"/>
              <a:pPr/>
              <a:t>22.09.2010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748"/>
            <a:ext cx="2895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F9791-D6D8-49E8-9C46-3E05A8343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Крайние точки 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1" y="3786190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Физическая география России</a:t>
            </a:r>
          </a:p>
          <a:p>
            <a:r>
              <a:rPr lang="ru-RU" dirty="0" smtClean="0"/>
              <a:t>8 класс</a:t>
            </a:r>
          </a:p>
          <a:p>
            <a:r>
              <a:rPr lang="ru-RU" dirty="0" smtClean="0"/>
              <a:t>Тема «Географическое положение нашей страны»</a:t>
            </a:r>
          </a:p>
          <a:p>
            <a:r>
              <a:rPr lang="ru-RU" dirty="0" smtClean="0"/>
              <a:t>Пособие подготовлено учителем географии МОУ «СОШ № 25» </a:t>
            </a:r>
            <a:r>
              <a:rPr lang="ru-RU" dirty="0" err="1" smtClean="0"/>
              <a:t>Чепаиновой</a:t>
            </a:r>
            <a:r>
              <a:rPr lang="ru-RU" dirty="0" smtClean="0"/>
              <a:t> Е.Г.</a:t>
            </a:r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r>
              <a:rPr lang="ru-RU" dirty="0" smtClean="0"/>
              <a:t>Зачем детям выучивать «крайние точки»? Что стоит за каждой из шести российских крайних точек? Стоят, как правило, драмы и героизм. Пролитая или замёрзшая кровь. Пролитая – на западе и на юге, замёрзшая- на севере и востоке. В наших крайних  точках – отражение географической судьбы России.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6" y="1571613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Территория России занимает площадь 17,1млн.кв.км, это самое большое государство мира. Протяжённость нашей страны с запада на восток составляет более 10 тысяч км, а с севера на юг – около 4 тысяч км.</a:t>
            </a:r>
          </a:p>
          <a:p>
            <a:r>
              <a:rPr lang="ru-RU" dirty="0" smtClean="0"/>
              <a:t>Познакомьтесь с крайними точками России, найдите их на физической карте.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851546" cy="566738"/>
          </a:xfrm>
        </p:spPr>
        <p:txBody>
          <a:bodyPr/>
          <a:lstStyle/>
          <a:p>
            <a:r>
              <a:rPr lang="ru-RU" dirty="0" smtClean="0"/>
              <a:t>      Географическое положение России.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85918" y="5429264"/>
            <a:ext cx="5486400" cy="804862"/>
          </a:xfrm>
        </p:spPr>
        <p:txBody>
          <a:bodyPr>
            <a:noAutofit/>
          </a:bodyPr>
          <a:lstStyle/>
          <a:p>
            <a:r>
              <a:rPr lang="ru-RU" sz="1600" dirty="0" smtClean="0"/>
              <a:t>На карте  красным цветом показаны крайние точки нашей страны, протяжённость России с севера на юг и с запада на восток, разница во времени между западной и восточной частями государства.</a:t>
            </a:r>
            <a:endParaRPr lang="ru-RU" sz="1600" dirty="0"/>
          </a:p>
        </p:txBody>
      </p:sp>
      <p:pic>
        <p:nvPicPr>
          <p:cNvPr id="1026" name="Picture 2" descr="C:\Documents and Settings\Учитель\Рабочий стол\карт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2316815" y="-1602491"/>
            <a:ext cx="4572033" cy="86342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Крайняя южная точка России находится в Дагестане на границе с Азербайджаном в горах Кавказа, юго- западнее горы </a:t>
            </a:r>
            <a:r>
              <a:rPr lang="ru-RU" sz="1600" dirty="0" err="1" smtClean="0"/>
              <a:t>Базардюзю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3429001"/>
            <a:ext cx="2786083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9" name="Picture 5" descr="C:\Documents and Settings\Учитель\Мои документы\чепаинова тем. план\базардюзю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1500175"/>
            <a:ext cx="6548431" cy="4911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Массив </a:t>
            </a:r>
            <a:r>
              <a:rPr lang="ru-RU" sz="1800" dirty="0" err="1" smtClean="0"/>
              <a:t>Базардюзю</a:t>
            </a:r>
            <a:r>
              <a:rPr lang="ru-RU" sz="1800" dirty="0" smtClean="0"/>
              <a:t>. С тюркского – «ровная площадка». Местные жители называют её </a:t>
            </a:r>
            <a:r>
              <a:rPr lang="ru-RU" sz="1800" dirty="0" err="1" smtClean="0"/>
              <a:t>Кичиндаг</a:t>
            </a:r>
            <a:r>
              <a:rPr lang="ru-RU" sz="1800" dirty="0" smtClean="0"/>
              <a:t> – «Гора страха»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5" y="2214555"/>
            <a:ext cx="7929619" cy="378621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0" name="Picture 2" descr="C:\Documents and Settings\Учитель\Мои документы\чепаинова тем. план\базардюзю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1245407"/>
            <a:ext cx="7929619" cy="4900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5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1600" dirty="0" smtClean="0"/>
              <a:t>Российская земля состоит из материковой и островной частей. Поэтому крайних северных точек две. Островная находится в архипелаге Земля Франца Иосифа на острове Рудольфа. Это мыс Флигели.. Мыс назван в честь австрийского картографа Августа фон Флигели. Открыт австрийской полярной экспедицией 12 апреля 1874 года. В 2003 году на мысе установлен 300-килограммовый лиственничный крест.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5" y="3571877"/>
            <a:ext cx="2257412" cy="2339973"/>
          </a:xfrm>
        </p:spPr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Учитель\Мои документы\чепаинова тем. план\остров рудольфа мыс флигели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5" y="1428736"/>
            <a:ext cx="6686551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400" dirty="0" smtClean="0"/>
              <a:t>Крайняя материковая северная точка России - мыс Челюскин. В 1742г. С. И.Челюскин достиг самой северной точки материка и назвал её мыс Северный Восточный. На мысе он установил маяк – деревянный столб, привезённый с собой. В 1843 году мыс переименовали в мыс Челюскин. На мысе в 1919 г. побывал норвежский путешественник Амундсен. Мастерски сложенный Амундсеном сланцевый гурий – метка, какими столбят территорию  альтернативные претенденты. Перед этим норвежец бесцеремонно разломал русские гурии.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3429000"/>
            <a:ext cx="3929091" cy="185738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Documents and Settings\Учитель\Мои документы\чепаинова тем. план\мыс челюск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357431"/>
            <a:ext cx="5995019" cy="39609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Мыс Челюскин располагается на полуострове Таймыр и является крайней северной точкой всего материка Евразия. 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9" y="2500306"/>
            <a:ext cx="4829180" cy="24288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Documents and Settings\Учитель\Мои документы\чепаинова тем. план\М. Чел.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76200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На мысе Челюскин сооружена полярная станция. Сейчас она является радиометеорологическим центром.</a:t>
            </a:r>
            <a:br>
              <a:rPr lang="ru-RU" sz="1800" dirty="0" smtClean="0"/>
            </a:br>
            <a:r>
              <a:rPr lang="ru-RU" sz="1800" dirty="0" smtClean="0"/>
              <a:t>Запуск радиозонда на метеостанции мыса Челюскин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08" y="2643182"/>
            <a:ext cx="4614867" cy="235745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Documents and Settings\Учитель\Мои документы\чепаинова тем. план\радиозон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7" y="1357298"/>
            <a:ext cx="7286676" cy="5173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Крайняя западная точка– Балтийская коса. Это узкая полоска суши с песчаными пляжами и дюнами шириной от 300 - 1800 метров в средней и южной частях до 8 – 9 км на севере. Длина косы 65 км. Из них 35 принадлежит Калининградской области, а остальное - Польше.</a:t>
            </a:r>
            <a:br>
              <a:rPr lang="ru-RU" sz="1600" dirty="0" smtClean="0"/>
            </a:br>
            <a:r>
              <a:rPr lang="ru-RU" sz="1600" dirty="0" smtClean="0"/>
              <a:t>На фото – Балтийская коса на снимке из космоса.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3" y="3357564"/>
            <a:ext cx="1357323" cy="18573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Documents and Settings\Учитель\Мои документы\чепаинова тем. план\балтийская коса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1" y="1500175"/>
            <a:ext cx="5500727" cy="50399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Балтийская коса частично покрыта лесом. Здесь много песчаных дюн высотой до 40 метров.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3" y="2214555"/>
            <a:ext cx="3614735" cy="391160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Учитель\Мои документы\чепаинова тем. план\бал.коса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7" y="1071547"/>
            <a:ext cx="7072363" cy="5304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Около города Балтийска Балтийская коса отделена от материка каналом.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5" y="3643315"/>
            <a:ext cx="2571768" cy="248284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Documents and Settings\Учитель\Мои документы\чепаинова тем. план\балт.коса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589448"/>
            <a:ext cx="6643735" cy="4982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Балтийское море у самой западной точки России.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3929067"/>
            <a:ext cx="3357587" cy="219709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Documents and Settings\Учитель\Мои документы\чепаинова тем. план\у балт.кос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7715304" cy="56552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Калининградская область - единственное место в России, где встречается янтарь – ископаемая смола хвойных деревьев.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1500175"/>
            <a:ext cx="3357587" cy="307183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Documents and Settings\Учитель\Мои документы\чепаинова тем. план\янтарьископ.смола хвойных деревье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142985"/>
            <a:ext cx="4225925" cy="538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5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Крайних восточных точек , как и северных, две. Островная находится в Беринговом проливе на острове Ратманова. На фото: о. Ратманова (Россия)справа и о.Крузенштерна(США) слева. Расстояние между этими островами 4160 метров. Между ними проходит линия перемены дат: отсюда на нашей планете начинаются новые сутки. Если на острове Ратманова наступил новый день, то на о.Крузенштерна ещё царит день вчерашний. 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1"/>
            <a:ext cx="8229600" cy="4525963"/>
          </a:xfrm>
        </p:spPr>
        <p:txBody>
          <a:bodyPr/>
          <a:lstStyle/>
          <a:p>
            <a:r>
              <a:rPr lang="ru-RU" dirty="0" err="1" smtClean="0"/>
              <a:t>кк</a:t>
            </a:r>
            <a:endParaRPr lang="ru-RU" dirty="0"/>
          </a:p>
        </p:txBody>
      </p:sp>
      <p:pic>
        <p:nvPicPr>
          <p:cNvPr id="13314" name="Picture 2" descr="C:\Documents and Settings\Учитель\Мои документы\чепаинова тем. план\ратманова и крузенштер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1714489"/>
            <a:ext cx="8414851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Площадь острова 10 кв.км. Назван в честь морского офицера Макара Ратманова. 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9" y="1600201"/>
            <a:ext cx="6357983" cy="390050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4338" name="Picture 2" descr="C:\Documents and Settings\Учитель\Мои документы\чепаинова тем. план\остров ратман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1246543"/>
            <a:ext cx="8143932" cy="5497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Столб-указатель на о. Ратманова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600202"/>
            <a:ext cx="6072231" cy="397193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386" name="Picture 2" descr="C:\Documents and Settings\Учитель\Мои документы\чепаинова тем. план\ратманова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643867" cy="5095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Здесь находится самая восточная российская погранзастава.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2143117"/>
            <a:ext cx="4286280" cy="37576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362" name="Picture 2" descr="C:\Documents and Settings\Учитель\Мои документы\чепаинова тем. план\о.ратманова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9"/>
            <a:ext cx="5929323" cy="4446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Крайняя материковая точка на востоке находится на полуострове Чукотка. Это мыс Дежнёва. Мыс назван в честь русского морехода Семёна Ивановича Дежнёва, открывшего пролив между Евразией и Америкой в 1648 году.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1857365"/>
            <a:ext cx="4186239" cy="39005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 descr="C:\Documents and Settings\Учитель\Мои документы\чепаинова тем. план\памятник на м.деж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7" y="1428737"/>
            <a:ext cx="7572428" cy="5080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Берингов пролив из космоса.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4547" y="2143116"/>
            <a:ext cx="4829180" cy="34718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482" name="Picture 2" descr="C:\Documents and Settings\Учитель\Мои документы\чепаинова тем. план\мыс дежнё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71612"/>
            <a:ext cx="7620000" cy="477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Мыс Дежнёва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C:\Documents and Settings\Учитель\Мои документы\чепаинова тем. план\м.дежн.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0" y="1428737"/>
            <a:ext cx="8520129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Посёлок Уэлен расположен в 30 км морем от крайней восточной точки. Это самый восточный населённый пункт России. Его высота 3 метра над уровнем моря. Недалеко есть скалистый уступ высотой около 100м.Численность постоянного населения здесь около 500 человек.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7" y="2500307"/>
            <a:ext cx="3543296" cy="28289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530" name="Picture 2" descr="C:\Documents and Settings\Учитель\Мои документы\чепаинова тем. план\уэле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357298"/>
            <a:ext cx="7296748" cy="5264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1.Нанесите крайние точки на контурную карту.</a:t>
            </a:r>
          </a:p>
          <a:p>
            <a:r>
              <a:rPr lang="ru-RU" dirty="0" smtClean="0"/>
              <a:t>2. Определите и подпишите их географические координаты.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676</Words>
  <Application>Microsoft Office PowerPoint</Application>
  <PresentationFormat>Экран (4:3)</PresentationFormat>
  <Paragraphs>35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Тема Office</vt:lpstr>
      <vt:lpstr>Специальное оформление</vt:lpstr>
      <vt:lpstr>1_Специальное оформление</vt:lpstr>
      <vt:lpstr>2_Специальное оформление</vt:lpstr>
      <vt:lpstr>3_Специальное оформление</vt:lpstr>
      <vt:lpstr>4_Специальное оформление</vt:lpstr>
      <vt:lpstr>5_Специальное оформление</vt:lpstr>
      <vt:lpstr>Крайние точки России</vt:lpstr>
      <vt:lpstr>Слайд 2</vt:lpstr>
      <vt:lpstr>Слайд 3</vt:lpstr>
      <vt:lpstr>      Географическое положение России.</vt:lpstr>
      <vt:lpstr>Крайняя южная точка России находится в Дагестане на границе с Азербайджаном в горах Кавказа, юго- западнее горы Базардюзю.</vt:lpstr>
      <vt:lpstr>Массив Базардюзю. С тюркского – «ровная площадка». Местные жители называют её Кичиндаг – «Гора страха»</vt:lpstr>
      <vt:lpstr>Российская земля состоит из материковой и островной частей. Поэтому крайних северных точек две. Островная находится в архипелаге Земля Франца Иосифа на острове Рудольфа. Это мыс Флигели.. Мыс назван в честь австрийского картографа Августа фон Флигели. Открыт австрийской полярной экспедицией 12 апреля 1874 года. В 2003 году на мысе установлен 300-килограммовый лиственничный крест.</vt:lpstr>
      <vt:lpstr>Крайняя материковая северная точка России - мыс Челюскин. В 1742г. С. И.Челюскин достиг самой северной точки материка и назвал её мыс Северный Восточный. На мысе он установил маяк – деревянный столб, привезённый с собой. В 1843 году мыс переименовали в мыс Челюскин. На мысе в 1919 г. побывал норвежский путешественник Амундсен. Мастерски сложенный Амундсеном сланцевый гурий – метка, какими столбят территорию  альтернативные претенденты. Перед этим норвежец бесцеремонно разломал русские гурии.</vt:lpstr>
      <vt:lpstr>Мыс Челюскин располагается на полуострове Таймыр и является крайней северной точкой всего материка Евразия. </vt:lpstr>
      <vt:lpstr>На мысе Челюскин сооружена полярная станция. Сейчас она является радиометеорологическим центром. Запуск радиозонда на метеостанции мыса Челюскин</vt:lpstr>
      <vt:lpstr>Крайняя западная точка– Балтийская коса. Это узкая полоска суши с песчаными пляжами и дюнами шириной от 300 - 1800 метров в средней и южной частях до 8 – 9 км на севере. Длина косы 65 км. Из них 35 принадлежит Калининградской области, а остальное - Польше. На фото – Балтийская коса на снимке из космоса.</vt:lpstr>
      <vt:lpstr>Балтийская коса частично покрыта лесом. Здесь много песчаных дюн высотой до 40 метров.</vt:lpstr>
      <vt:lpstr>Около города Балтийска Балтийская коса отделена от материка каналом.</vt:lpstr>
      <vt:lpstr>Балтийское море у самой западной точки России.</vt:lpstr>
      <vt:lpstr>Калининградская область - единственное место в России, где встречается янтарь – ископаемая смола хвойных деревьев.</vt:lpstr>
      <vt:lpstr>Крайних восточных точек , как и северных, две. Островная находится в Беринговом проливе на острове Ратманова. На фото: о. Ратманова (Россия)справа и о.Крузенштерна(США) слева. Расстояние между этими островами 4160 метров. Между ними проходит линия перемены дат: отсюда на нашей планете начинаются новые сутки. Если на острове Ратманова наступил новый день, то на о.Крузенштерна ещё царит день вчерашний. </vt:lpstr>
      <vt:lpstr>Площадь острова 10 кв.км. Назван в честь морского офицера Макара Ратманова. </vt:lpstr>
      <vt:lpstr>Столб-указатель на о. Ратманова</vt:lpstr>
      <vt:lpstr>Здесь находится самая восточная российская погранзастава.</vt:lpstr>
      <vt:lpstr>Крайняя материковая точка на востоке находится на полуострове Чукотка. Это мыс Дежнёва. Мыс назван в честь русского морехода Семёна Ивановича Дежнёва, открывшего пролив между Евразией и Америкой в 1648 году.</vt:lpstr>
      <vt:lpstr>Берингов пролив из космоса.</vt:lpstr>
      <vt:lpstr>Мыс Дежнёва</vt:lpstr>
      <vt:lpstr>Посёлок Уэлен расположен в 30 км морем от крайней восточной точки. Это самый восточный населённый пункт России. Его высота 3 метра над уровнем моря. Недалеко есть скалистый уступ высотой около 100м.Численность постоянного населения здесь около 500 человек.</vt:lpstr>
      <vt:lpstr>Задание</vt:lpstr>
    </vt:vector>
  </TitlesOfParts>
  <Company>МОУ "СОШ №25"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Крайние точки России</dc:title>
  <dc:creator>Admin</dc:creator>
  <cp:lastModifiedBy>Admin</cp:lastModifiedBy>
  <cp:revision>79</cp:revision>
  <dcterms:created xsi:type="dcterms:W3CDTF">2010-06-28T07:37:52Z</dcterms:created>
  <dcterms:modified xsi:type="dcterms:W3CDTF">2010-09-22T12:07:16Z</dcterms:modified>
</cp:coreProperties>
</file>