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5" r:id="rId4"/>
    <p:sldId id="261" r:id="rId5"/>
    <p:sldId id="259" r:id="rId6"/>
    <p:sldId id="263" r:id="rId7"/>
    <p:sldId id="264" r:id="rId8"/>
    <p:sldId id="262" r:id="rId9"/>
    <p:sldId id="258" r:id="rId10"/>
    <p:sldId id="260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upload.wikimedia.org/wikipedia/commons/a/aa/Eugene_Onegin's_portrait_by_Pushkin.jp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5/5d/Eugene_Onegin_illustration.jpg" TargetMode="External"/><Relationship Id="rId2" Type="http://schemas.openxmlformats.org/officeDocument/2006/relationships/hyperlink" Target="http://ru.wikipedia.org/w/index.php?title=%D0%93%D1%83%D0%B2%D0%B5%D1%80%D0%BD%D1%91%D1%80&amp;action=edit&amp;redlink=1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upload.wikimedia.org/wikipedia/commons/8/8c/TatyanaEvgOneginSamokishSudkovskRishar1899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ru.wikipedia.org/wiki/%D0%A1%D0%B0%D0%BC%D0%BE%D0%BA%D0%B8%D1%88-%D0%A1%D1%83%D0%B4%D0%BA%D0%BE%D0%B2%D1%81%D0%BA%D0%B0%D1%8F,_%D0%95%D0%BB%D0%B5%D0%BD%D0%B0_%D0%9F%D0%B5%D1%82%D1%80%D0%BE%D0%B2%D0%BD%D0%B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upload.wikimedia.org/wikipedia/commons/2/26/Yevgeny_Onegin_by_Repin.jpg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ГБОУ «Адыгейская республиканская гимназия»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По </a:t>
            </a:r>
            <a:r>
              <a:rPr lang="ru-RU" dirty="0" smtClean="0"/>
              <a:t>роману в стихах А. С. Пушкина</a:t>
            </a:r>
          </a:p>
          <a:p>
            <a:pPr>
              <a:buNone/>
            </a:pPr>
            <a:r>
              <a:rPr lang="ru-RU" b="1" dirty="0" smtClean="0"/>
              <a:t>«Евгений Онегин»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               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                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                                   Презентацию подготовила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                                   учитель русского языка и литературы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                                   </a:t>
            </a:r>
            <a:r>
              <a:rPr lang="ru-RU" sz="1800" dirty="0" err="1" smtClean="0"/>
              <a:t>Куадже</a:t>
            </a:r>
            <a:r>
              <a:rPr lang="ru-RU" sz="1800" dirty="0" smtClean="0"/>
              <a:t> А. Ш.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sz="1600" dirty="0" smtClean="0"/>
              <a:t>                                                                                                                              г.Майкоп, 2013</a:t>
            </a:r>
          </a:p>
          <a:p>
            <a:pPr>
              <a:buNone/>
            </a:pPr>
            <a:r>
              <a:rPr lang="ru-RU" sz="1800" b="1" dirty="0" smtClean="0"/>
              <a:t> 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4" name="Рисунок 3" descr="Файл:Eugene Onegin's portrait by Pushkin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924944"/>
            <a:ext cx="288032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Евгений Онегин. </a:t>
            </a:r>
            <a:r>
              <a:rPr lang="ru-RU" dirty="0" err="1" smtClean="0"/>
              <a:t>Илл</a:t>
            </a:r>
            <a:r>
              <a:rPr lang="ru-RU" dirty="0" smtClean="0"/>
              <a:t>. Е. П. </a:t>
            </a:r>
            <a:r>
              <a:rPr lang="ru-RU" dirty="0" err="1" smtClean="0"/>
              <a:t>Самокиш-Судковской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Евгений родился «на брегах Невы», то есть в Петербурге, в не самой успешной дворянской семье:</a:t>
            </a:r>
          </a:p>
          <a:p>
            <a:r>
              <a:rPr lang="ru-RU" dirty="0" smtClean="0"/>
              <a:t>«Служив отлично-благородно,</a:t>
            </a:r>
            <a:br>
              <a:rPr lang="ru-RU" dirty="0" smtClean="0"/>
            </a:br>
            <a:r>
              <a:rPr lang="ru-RU" dirty="0" smtClean="0"/>
              <a:t>Долгами жил его отец,</a:t>
            </a:r>
            <a:br>
              <a:rPr lang="ru-RU" dirty="0" smtClean="0"/>
            </a:br>
            <a:r>
              <a:rPr lang="ru-RU" dirty="0" smtClean="0"/>
              <a:t>Давал три бала ежегодно</a:t>
            </a:r>
            <a:br>
              <a:rPr lang="ru-RU" dirty="0" smtClean="0"/>
            </a:br>
            <a:r>
              <a:rPr lang="ru-RU" dirty="0" smtClean="0"/>
              <a:t>И промотался наконец». </a:t>
            </a:r>
          </a:p>
          <a:p>
            <a:r>
              <a:rPr lang="ru-RU" dirty="0" smtClean="0"/>
              <a:t>Онегин получил соответствующее воспитание — сначала, имея гувернантку </a:t>
            </a:r>
            <a:r>
              <a:rPr lang="ru-RU" dirty="0" err="1" smtClean="0"/>
              <a:t>Madame</a:t>
            </a:r>
            <a:r>
              <a:rPr lang="ru-RU" dirty="0" smtClean="0"/>
              <a:t> (не путать с нянькой), затем — </a:t>
            </a:r>
            <a:r>
              <a:rPr lang="ru-RU" dirty="0" smtClean="0">
                <a:hlinkClick r:id="rId2" action="ppaction://hlinkfile" tooltip="Гувернёр (страница отсутствует)"/>
              </a:rPr>
              <a:t>гувернёра</a:t>
            </a:r>
            <a:r>
              <a:rPr lang="ru-RU" dirty="0" smtClean="0"/>
              <a:t>-француза, не утруждавшего своего воспитанника обилием занятий. Образование и воспитание Евгения были типичны для человека его среды (дворянина, которым с детства занимались учителя-иностранцы).</a:t>
            </a:r>
            <a:endParaRPr lang="ru-RU" dirty="0"/>
          </a:p>
        </p:txBody>
      </p:sp>
      <p:pic>
        <p:nvPicPr>
          <p:cNvPr id="5" name="Содержимое 4" descr="File:Eugene Onegin illustration.jpg">
            <a:hlinkClick r:id="rId3"/>
          </p:cNvPr>
          <p:cNvPicPr>
            <a:picLocks noGrp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575050" y="635169"/>
            <a:ext cx="5111750" cy="51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http://gorod.tomsk.ru/uploads/41581/1255747738/21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33544" y="332656"/>
            <a:ext cx="4514919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gorod.tomsk.ru/uploads/41581/1255747738/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3240359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«Татьяна в тишине лесов...»                                 «Татьяна любопытным   взором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                                                                                      На воск потопленный глядит»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8" name="Содержимое 7" descr="http://gorod.tomsk.ru/uploads/41581/1255747738/3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374441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http://gorod.tomsk.ru/uploads/41581/1255747738/4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00808"/>
            <a:ext cx="4038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Татьяна                          </a:t>
            </a:r>
            <a:r>
              <a:rPr lang="ru-RU" sz="2400" dirty="0" smtClean="0"/>
              <a:t>Сюжетные линии 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5" name="Содержимое 4" descr="File:TatyanaEvgOneginSamokishSudkovskRishar1899.jp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731095" y="1600200"/>
            <a:ext cx="349081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 Онегин и Татьяна. Эпизоды:</a:t>
            </a:r>
          </a:p>
          <a:p>
            <a:pPr lvl="1"/>
            <a:r>
              <a:rPr lang="ru-RU" dirty="0" smtClean="0"/>
              <a:t>Знакомство с Татьяной,</a:t>
            </a:r>
          </a:p>
          <a:p>
            <a:pPr lvl="1"/>
            <a:r>
              <a:rPr lang="ru-RU" dirty="0" smtClean="0"/>
              <a:t>Разговор Татьяны с няней,</a:t>
            </a:r>
          </a:p>
          <a:p>
            <a:pPr lvl="1"/>
            <a:r>
              <a:rPr lang="ru-RU" dirty="0" smtClean="0"/>
              <a:t>Письмо Татьяны к Онегину,</a:t>
            </a:r>
          </a:p>
          <a:p>
            <a:pPr lvl="1"/>
            <a:r>
              <a:rPr lang="ru-RU" dirty="0" smtClean="0"/>
              <a:t>Объяснение в саду,</a:t>
            </a:r>
          </a:p>
          <a:p>
            <a:pPr lvl="1"/>
            <a:r>
              <a:rPr lang="ru-RU" dirty="0" smtClean="0"/>
              <a:t>Сон Татьяны. Именины,</a:t>
            </a:r>
          </a:p>
          <a:p>
            <a:pPr lvl="1"/>
            <a:r>
              <a:rPr lang="ru-RU" dirty="0" smtClean="0"/>
              <a:t>Посещение дома Онегина,</a:t>
            </a:r>
          </a:p>
          <a:p>
            <a:pPr lvl="1"/>
            <a:r>
              <a:rPr lang="ru-RU" dirty="0" smtClean="0"/>
              <a:t>Отъезд в Москву,</a:t>
            </a:r>
          </a:p>
          <a:p>
            <a:pPr lvl="1"/>
            <a:r>
              <a:rPr lang="ru-RU" dirty="0" smtClean="0"/>
              <a:t>Встреча на балу в Петербурге через 3 года,</a:t>
            </a:r>
          </a:p>
          <a:p>
            <a:pPr lvl="1"/>
            <a:r>
              <a:rPr lang="ru-RU" dirty="0" smtClean="0"/>
              <a:t>Письмо Онегина к Татьяне (объяснение),</a:t>
            </a:r>
          </a:p>
          <a:p>
            <a:pPr lvl="1"/>
            <a:r>
              <a:rPr lang="ru-RU" dirty="0" smtClean="0"/>
              <a:t>Вечер у Татьяны.</a:t>
            </a:r>
          </a:p>
          <a:p>
            <a:r>
              <a:rPr lang="ru-RU" dirty="0" smtClean="0"/>
              <a:t>Онегин и Ленский. Эпизоды:</a:t>
            </a:r>
          </a:p>
          <a:p>
            <a:pPr lvl="1"/>
            <a:r>
              <a:rPr lang="ru-RU" dirty="0" smtClean="0"/>
              <a:t>Знакомство в деревне,</a:t>
            </a:r>
          </a:p>
          <a:p>
            <a:pPr lvl="1"/>
            <a:r>
              <a:rPr lang="ru-RU" dirty="0" smtClean="0"/>
              <a:t>Разговор после вечера у Лариных,</a:t>
            </a:r>
          </a:p>
          <a:p>
            <a:pPr lvl="1"/>
            <a:r>
              <a:rPr lang="ru-RU" dirty="0" smtClean="0"/>
              <a:t>Визит Ленского к Онегину,</a:t>
            </a:r>
          </a:p>
          <a:p>
            <a:pPr lvl="1"/>
            <a:r>
              <a:rPr lang="ru-RU" dirty="0" smtClean="0"/>
              <a:t>Именины Татьяны,</a:t>
            </a:r>
          </a:p>
          <a:p>
            <a:pPr lvl="1"/>
            <a:r>
              <a:rPr lang="ru-RU" dirty="0" smtClean="0"/>
              <a:t>Дуэль (Ленский погибает).</a:t>
            </a:r>
          </a:p>
          <a:p>
            <a:pPr>
              <a:buNone/>
            </a:pPr>
            <a:endParaRPr lang="ru-RU" sz="2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59633" y="5733256"/>
            <a:ext cx="2664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hlinkClick r:id="rId4" action="ppaction://hlinkfile" tooltip="Самокиш-Судковская, Елена Петровна"/>
              </a:rPr>
              <a:t>Е. П. </a:t>
            </a:r>
            <a:r>
              <a:rPr lang="ru-RU" sz="1400" dirty="0" err="1" smtClean="0">
                <a:hlinkClick r:id="rId4" action="ppaction://hlinkfile" tooltip="Самокиш-Судковская, Елена Петровна"/>
              </a:rPr>
              <a:t>Самокиш-Судковская</a:t>
            </a:r>
            <a:r>
              <a:rPr lang="ru-RU" sz="1400" dirty="0" smtClean="0"/>
              <a:t>. </a:t>
            </a:r>
            <a:endParaRPr lang="ru-RU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Татьяна                                 Ольга  </a:t>
            </a:r>
            <a:endParaRPr lang="ru-RU" sz="3200" dirty="0"/>
          </a:p>
        </p:txBody>
      </p:sp>
      <p:pic>
        <p:nvPicPr>
          <p:cNvPr id="5" name="Содержимое 4" descr="http://gorod.tomsk.ru/uploads/41581/1255747738/35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71500" y="1628800"/>
            <a:ext cx="3810000" cy="4536504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6" name="Содержимое 5" descr="http://gorod.tomsk.ru/uploads/41581/1255747738/30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52086" y="1600200"/>
            <a:ext cx="363082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875184"/>
          </a:xfrm>
        </p:spPr>
        <p:txBody>
          <a:bodyPr>
            <a:normAutofit/>
          </a:bodyPr>
          <a:lstStyle/>
          <a:p>
            <a:r>
              <a:rPr lang="ru-RU" dirty="0" smtClean="0"/>
              <a:t>Посещение дома Лариных Онегиным и Ленским</a:t>
            </a:r>
            <a:endParaRPr lang="ru-RU" dirty="0"/>
          </a:p>
        </p:txBody>
      </p:sp>
      <p:pic>
        <p:nvPicPr>
          <p:cNvPr id="5" name="Рисунок 4" descr="http://gorod.tomsk.ru/uploads/41581/1255747738/23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6196" r="6196"/>
          <a:stretch>
            <a:fillRect/>
          </a:stretch>
        </p:blipFill>
        <p:spPr bwMode="auto"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 Едва дыша, без возражений...»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http://gorod.tomsk.ru/uploads/41581/1255747738/5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21958" b="21958"/>
          <a:stretch>
            <a:fillRect/>
          </a:stretch>
        </p:blipFill>
        <p:spPr bwMode="auto">
          <a:xfrm>
            <a:off x="1792288" y="612775"/>
            <a:ext cx="5486400" cy="4112369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725144"/>
            <a:ext cx="5486400" cy="1447056"/>
          </a:xfrm>
        </p:spPr>
        <p:txBody>
          <a:bodyPr/>
          <a:lstStyle/>
          <a:p>
            <a:endParaRPr lang="ru-RU" dirty="0" smtClean="0"/>
          </a:p>
          <a:p>
            <a:r>
              <a:rPr lang="ru-RU" sz="1800" dirty="0" smtClean="0"/>
              <a:t>Онегин и Татьяна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7664"/>
            <a:ext cx="1115616" cy="5943600"/>
          </a:xfrm>
        </p:spPr>
        <p:txBody>
          <a:bodyPr>
            <a:normAutofit/>
          </a:bodyPr>
          <a:lstStyle/>
          <a:p>
            <a:r>
              <a:rPr lang="ru-RU" dirty="0" smtClean="0"/>
              <a:t>Дуэль Онегина и Ленского</a:t>
            </a:r>
            <a:br>
              <a:rPr lang="ru-RU" dirty="0" smtClean="0"/>
            </a:br>
            <a:r>
              <a:rPr lang="ru-RU" dirty="0" smtClean="0"/>
              <a:t>И. Е. Репин, 1899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403648" y="367664"/>
            <a:ext cx="2170608" cy="5943600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На обеде у Лариных Онегин, дабы заставить Ленского ревновать, неожиданно начинает ухаживать за Ольгой. Ленский вызывает его на </a:t>
            </a:r>
            <a:r>
              <a:rPr lang="ru-RU" sz="2400" b="1" dirty="0" smtClean="0"/>
              <a:t>дуэль</a:t>
            </a:r>
            <a:r>
              <a:rPr lang="ru-RU" sz="2400" dirty="0" smtClean="0"/>
              <a:t>. Поединок заканчивается смертью Ленского, и Онегин уезжает из деревни.</a:t>
            </a:r>
          </a:p>
          <a:p>
            <a:endParaRPr lang="ru-RU" dirty="0"/>
          </a:p>
        </p:txBody>
      </p:sp>
      <p:pic>
        <p:nvPicPr>
          <p:cNvPr id="5" name="Содержимое 4" descr="File:Yevgeny Onegin by Repin.jp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575050" y="1278691"/>
            <a:ext cx="5111750" cy="38418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4869160"/>
            <a:ext cx="5486400" cy="1440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«Я вас люблю (к чему лукавить?),</a:t>
            </a:r>
            <a:br>
              <a:rPr lang="ru-RU" dirty="0" smtClean="0"/>
            </a:br>
            <a:r>
              <a:rPr lang="ru-RU" dirty="0" smtClean="0"/>
              <a:t>Но я другому отдана;</a:t>
            </a:r>
            <a:br>
              <a:rPr lang="ru-RU" dirty="0" smtClean="0"/>
            </a:br>
            <a:r>
              <a:rPr lang="ru-RU" dirty="0" smtClean="0"/>
              <a:t>Я буду век ему верна».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Рисунок 7" descr="C:\Users\Эля\Desktop\пушкин 2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9865" b="19865"/>
          <a:stretch>
            <a:fillRect/>
          </a:stretch>
        </p:blipFill>
        <p:spPr bwMode="auto">
          <a:xfrm>
            <a:off x="1828800" y="908721"/>
            <a:ext cx="5486400" cy="388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229200"/>
            <a:ext cx="5486400" cy="1152128"/>
          </a:xfrm>
          <a:ln w="76200">
            <a:solidFill>
              <a:srgbClr val="FF0000"/>
            </a:solidFill>
          </a:ln>
        </p:spPr>
        <p:txBody>
          <a:bodyPr/>
          <a:lstStyle/>
          <a:p>
            <a:r>
              <a:rPr lang="ru-RU" sz="1800" dirty="0" smtClean="0"/>
              <a:t>«Я вас люблю (к чему лукавить?),</a:t>
            </a:r>
            <a:br>
              <a:rPr lang="ru-RU" sz="1800" dirty="0" smtClean="0"/>
            </a:br>
            <a:r>
              <a:rPr lang="ru-RU" sz="1800" dirty="0" smtClean="0"/>
              <a:t>Но я другому отдана;</a:t>
            </a:r>
            <a:br>
              <a:rPr lang="ru-RU" sz="1800" dirty="0" smtClean="0"/>
            </a:br>
            <a:r>
              <a:rPr lang="ru-RU" sz="1800" dirty="0" smtClean="0"/>
              <a:t>Я буду век ему верна».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Рисунок 5"/>
          <p:cNvSpPr txBox="1">
            <a:spLocks/>
          </p:cNvSpPr>
          <p:nvPr/>
        </p:nvSpPr>
        <p:spPr>
          <a:xfrm>
            <a:off x="1763688" y="548680"/>
            <a:ext cx="5486400" cy="4114800"/>
          </a:xfrm>
          <a:prstGeom prst="rect">
            <a:avLst/>
          </a:prstGeom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Использованный материал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briefly.ru/</a:t>
            </a:r>
            <a:r>
              <a:rPr lang="en-US" dirty="0" err="1" smtClean="0"/>
              <a:t>pushkin</a:t>
            </a:r>
            <a:r>
              <a:rPr lang="en-US" dirty="0" smtClean="0"/>
              <a:t>/</a:t>
            </a:r>
            <a:r>
              <a:rPr lang="en-US" dirty="0" err="1" smtClean="0"/>
              <a:t>evgeny_onegin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en-US" dirty="0" smtClean="0"/>
              <a:t>tululu.org/</a:t>
            </a:r>
            <a:r>
              <a:rPr lang="en-US" dirty="0" err="1" smtClean="0"/>
              <a:t>sam</a:t>
            </a:r>
            <a:r>
              <a:rPr lang="en-US" dirty="0" smtClean="0"/>
              <a:t>/</a:t>
            </a:r>
            <a:r>
              <a:rPr lang="en-US" dirty="0" err="1" smtClean="0"/>
              <a:t>kratkoe_soderzhanie</a:t>
            </a:r>
            <a:r>
              <a:rPr lang="en-US" dirty="0" smtClean="0"/>
              <a:t>/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en-US" dirty="0" smtClean="0"/>
              <a:t>bolshoi.ru/performances/150/lib...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en-US" dirty="0" smtClean="0"/>
              <a:t>litra.ru/composition/get/</a:t>
            </a:r>
            <a:r>
              <a:rPr lang="en-US" dirty="0" err="1" smtClean="0"/>
              <a:t>coid</a:t>
            </a:r>
            <a:r>
              <a:rPr lang="en-US" dirty="0" smtClean="0"/>
              <a:t>/0...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217</TotalTime>
  <Words>253</Words>
  <Application>Microsoft Office PowerPoint</Application>
  <PresentationFormat>Экран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ГБОУ «Адыгейская республиканская гимназия»</vt:lpstr>
      <vt:lpstr>Евгений Онегин. Илл. Е. П. Самокиш-Судковской </vt:lpstr>
      <vt:lpstr>Презентация PowerPoint</vt:lpstr>
      <vt:lpstr>   «Татьяна в тишине лесов...»                                 «Татьяна любопытным   взором                                                                                          На воск потопленный глядит»  </vt:lpstr>
      <vt:lpstr>  Татьяна                          Сюжетные линии   </vt:lpstr>
      <vt:lpstr> Татьяна                                 Ольга  </vt:lpstr>
      <vt:lpstr>Посещение дома Лариных Онегиным и Ленским</vt:lpstr>
      <vt:lpstr>« Едва дыша, без возражений...» </vt:lpstr>
      <vt:lpstr>Дуэль Онегина и Ленского И. Е. Репин, 1899 </vt:lpstr>
      <vt:lpstr>«Я вас люблю (к чему лукавить?), Но я другому отдана; Я буду век ему верна». </vt:lpstr>
      <vt:lpstr>Использованный материал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ГБОУ «Адыгейская республиканская гимназия»</dc:title>
  <dc:creator>Асечка!</dc:creator>
  <cp:lastModifiedBy>Пользователь</cp:lastModifiedBy>
  <cp:revision>31</cp:revision>
  <dcterms:created xsi:type="dcterms:W3CDTF">2013-01-02T14:31:10Z</dcterms:created>
  <dcterms:modified xsi:type="dcterms:W3CDTF">2013-12-21T10:13:36Z</dcterms:modified>
</cp:coreProperties>
</file>