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9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Розалия" initials="Р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226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16EF45-1568-4893-A19D-9B2B75221069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448C0-59DE-42A1-9DCD-ABFEE0025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60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12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401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89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9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64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8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9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83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01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34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654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67778-21EB-41AA-A205-BC5DF836159B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81EB4-8440-4428-AD9F-C743025A27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271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197165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Обучение чтению буквы</a:t>
            </a:r>
            <a:r>
              <a:rPr lang="en-US" sz="6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Ii</a:t>
            </a:r>
            <a:endParaRPr lang="ru-RU" sz="6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latin typeface="Monotype Corsiva" pitchFamily="66" charset="0"/>
              </a:rPr>
              <a:t>Учитель английского  языка</a:t>
            </a:r>
          </a:p>
          <a:p>
            <a:r>
              <a:rPr lang="ru-RU" i="1" dirty="0" smtClean="0">
                <a:latin typeface="Monotype Corsiva" pitchFamily="66" charset="0"/>
              </a:rPr>
              <a:t>Богданова Розалия Наилевна</a:t>
            </a:r>
          </a:p>
          <a:p>
            <a:r>
              <a:rPr lang="ru-RU" i="1" dirty="0" smtClean="0">
                <a:latin typeface="Monotype Corsiva" pitchFamily="66" charset="0"/>
              </a:rPr>
              <a:t>Школа №476  г. Санкт-Петербург</a:t>
            </a:r>
            <a:endParaRPr lang="ru-RU" i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71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Какая буква есть во всех словах?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PIN    </a:t>
            </a:r>
          </a:p>
          <a:p>
            <a:r>
              <a:rPr lang="en-U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ZIP    </a:t>
            </a:r>
          </a:p>
          <a:p>
            <a:r>
              <a:rPr lang="en-U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NINE   </a:t>
            </a:r>
          </a:p>
          <a:p>
            <a:r>
              <a:rPr lang="en-U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FIVE     </a:t>
            </a:r>
          </a:p>
          <a:p>
            <a:r>
              <a:rPr lang="en-U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CHICK</a:t>
            </a:r>
          </a:p>
          <a:p>
            <a:pPr marL="0" indent="0"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Соедините слова с картинками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29" y="3824735"/>
            <a:ext cx="1045269" cy="11144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567" y="1899343"/>
            <a:ext cx="952500" cy="10102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29" y="1908405"/>
            <a:ext cx="949448" cy="7953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490" y="4128811"/>
            <a:ext cx="952500" cy="952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007927"/>
            <a:ext cx="1068458" cy="102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3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Помоги Нику соединить транскрипцию со своим словом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3" y="3356992"/>
            <a:ext cx="3312369" cy="316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5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Какими звуками буква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Ii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может передаваться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[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ai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]                                 [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]</a:t>
            </a:r>
          </a:p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l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                                     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</a:p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r>
              <a:rPr lang="en-US" sz="4000" b="1" dirty="0" err="1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</a:t>
            </a:r>
          </a:p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f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                                   p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nk</a:t>
            </a:r>
          </a:p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t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                                  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nk</a:t>
            </a:r>
          </a:p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m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                                 T</a:t>
            </a:r>
            <a:r>
              <a:rPr lang="en-US" sz="4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961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Помогите Антону правильно прочитать предложение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Mike likes fish and chips.</a:t>
            </a:r>
          </a:p>
          <a:p>
            <a:pPr marL="0" indent="0">
              <a:buNone/>
            </a:pP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903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[pin]                    tin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[</a:t>
            </a:r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nain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]                  five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[</a:t>
            </a:r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faiv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]                   pin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[tin]                     nine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3167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594" y="3573016"/>
            <a:ext cx="2880320" cy="248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634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99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Обучение чтению буквы Ii</vt:lpstr>
      <vt:lpstr>Какая буква есть во всех словах?</vt:lpstr>
      <vt:lpstr>Помоги Нику соединить транскрипцию со своим словом</vt:lpstr>
      <vt:lpstr>Какими звуками буква Ii может передаваться</vt:lpstr>
      <vt:lpstr>Помогите Антону правильно прочитать предложение</vt:lpstr>
      <vt:lpstr>Презентация PowerPoint</vt:lpstr>
      <vt:lpstr>Презентация PowerPoint</vt:lpstr>
    </vt:vector>
  </TitlesOfParts>
  <Company>Krokoz™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чтению буквы Ii</dc:title>
  <dc:creator>Розалия</dc:creator>
  <cp:lastModifiedBy>Пользователь</cp:lastModifiedBy>
  <cp:revision>7</cp:revision>
  <dcterms:created xsi:type="dcterms:W3CDTF">2012-12-11T14:59:33Z</dcterms:created>
  <dcterms:modified xsi:type="dcterms:W3CDTF">2013-12-15T16:44:30Z</dcterms:modified>
</cp:coreProperties>
</file>