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71" r:id="rId5"/>
    <p:sldId id="259" r:id="rId6"/>
    <p:sldId id="263" r:id="rId7"/>
    <p:sldId id="260" r:id="rId8"/>
    <p:sldId id="261" r:id="rId9"/>
    <p:sldId id="262" r:id="rId10"/>
    <p:sldId id="264" r:id="rId11"/>
    <p:sldId id="265" r:id="rId12"/>
    <p:sldId id="267" r:id="rId13"/>
    <p:sldId id="269" r:id="rId14"/>
    <p:sldId id="270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F43F"/>
    <a:srgbClr val="456A1C"/>
  </p:clrMru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4" autoAdjust="0"/>
    <p:restoredTop sz="94718" autoAdjust="0"/>
  </p:normalViewPr>
  <p:slideViewPr>
    <p:cSldViewPr>
      <p:cViewPr varScale="1">
        <p:scale>
          <a:sx n="49" d="100"/>
          <a:sy n="49" d="100"/>
        </p:scale>
        <p:origin x="-112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022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959DA4-48B2-435A-AFA3-F00C95B6BF59}" type="doc">
      <dgm:prSet loTypeId="urn:microsoft.com/office/officeart/2005/8/layout/chevron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9E3BF2-8D5A-446F-892A-B3A6145CE940}">
      <dgm:prSet phldrT="[Текст]"/>
      <dgm:spPr/>
      <dgm:t>
        <a:bodyPr/>
        <a:lstStyle/>
        <a:p>
          <a:r>
            <a:rPr lang="ru-RU" dirty="0" smtClean="0"/>
            <a:t>1.</a:t>
          </a:r>
          <a:endParaRPr lang="ru-RU" dirty="0"/>
        </a:p>
      </dgm:t>
    </dgm:pt>
    <dgm:pt modelId="{867558F8-EC9B-4152-B5AC-A283B46D28FC}" type="parTrans" cxnId="{F96CA9E0-782D-414E-8ECD-3B2365D5E40F}">
      <dgm:prSet/>
      <dgm:spPr/>
      <dgm:t>
        <a:bodyPr/>
        <a:lstStyle/>
        <a:p>
          <a:endParaRPr lang="ru-RU"/>
        </a:p>
      </dgm:t>
    </dgm:pt>
    <dgm:pt modelId="{1E34A56F-CEF3-42C9-BD1A-69127B69208D}" type="sibTrans" cxnId="{F96CA9E0-782D-414E-8ECD-3B2365D5E40F}">
      <dgm:prSet/>
      <dgm:spPr/>
      <dgm:t>
        <a:bodyPr/>
        <a:lstStyle/>
        <a:p>
          <a:endParaRPr lang="ru-RU"/>
        </a:p>
      </dgm:t>
    </dgm:pt>
    <dgm:pt modelId="{0849C2F1-9BAE-4C89-8C82-6AB61E49C594}">
      <dgm:prSet phldrT="[Текст]"/>
      <dgm:spPr/>
      <dgm:t>
        <a:bodyPr/>
        <a:lstStyle/>
        <a:p>
          <a:r>
            <a:rPr lang="ru-RU" dirty="0" smtClean="0"/>
            <a:t>Лидер - начальник</a:t>
          </a:r>
          <a:endParaRPr lang="ru-RU" dirty="0"/>
        </a:p>
      </dgm:t>
    </dgm:pt>
    <dgm:pt modelId="{DB0B499E-CFE7-4056-831A-38DA6F0C291E}" type="parTrans" cxnId="{BBDA2DB8-3182-44CA-935B-D96533433BB2}">
      <dgm:prSet/>
      <dgm:spPr/>
      <dgm:t>
        <a:bodyPr/>
        <a:lstStyle/>
        <a:p>
          <a:endParaRPr lang="ru-RU"/>
        </a:p>
      </dgm:t>
    </dgm:pt>
    <dgm:pt modelId="{EEE284D4-708A-4A96-835C-A0E1BE850781}" type="sibTrans" cxnId="{BBDA2DB8-3182-44CA-935B-D96533433BB2}">
      <dgm:prSet/>
      <dgm:spPr/>
      <dgm:t>
        <a:bodyPr/>
        <a:lstStyle/>
        <a:p>
          <a:endParaRPr lang="ru-RU"/>
        </a:p>
      </dgm:t>
    </dgm:pt>
    <dgm:pt modelId="{93266CCD-8209-4641-A89F-4EE01F30B501}">
      <dgm:prSet phldrT="[Текст]"/>
      <dgm:spPr/>
      <dgm:t>
        <a:bodyPr/>
        <a:lstStyle/>
        <a:p>
          <a:r>
            <a:rPr lang="ru-RU" dirty="0" smtClean="0"/>
            <a:t>2.</a:t>
          </a:r>
          <a:endParaRPr lang="ru-RU" dirty="0"/>
        </a:p>
      </dgm:t>
    </dgm:pt>
    <dgm:pt modelId="{7720282D-10A0-4939-8C78-78BD69AB1016}" type="parTrans" cxnId="{10116350-A011-4ACC-896C-1D8E2EE24709}">
      <dgm:prSet/>
      <dgm:spPr/>
      <dgm:t>
        <a:bodyPr/>
        <a:lstStyle/>
        <a:p>
          <a:endParaRPr lang="ru-RU"/>
        </a:p>
      </dgm:t>
    </dgm:pt>
    <dgm:pt modelId="{5427345A-A98B-4FF5-AB4D-9F34142183B3}" type="sibTrans" cxnId="{10116350-A011-4ACC-896C-1D8E2EE24709}">
      <dgm:prSet/>
      <dgm:spPr/>
      <dgm:t>
        <a:bodyPr/>
        <a:lstStyle/>
        <a:p>
          <a:endParaRPr lang="ru-RU"/>
        </a:p>
      </dgm:t>
    </dgm:pt>
    <dgm:pt modelId="{258A85D3-E759-4E18-B43F-51A0E6CD60A8}">
      <dgm:prSet phldrT="[Текст]"/>
      <dgm:spPr/>
      <dgm:t>
        <a:bodyPr/>
        <a:lstStyle/>
        <a:p>
          <a:r>
            <a:rPr lang="ru-RU" dirty="0" smtClean="0"/>
            <a:t>3.</a:t>
          </a:r>
          <a:endParaRPr lang="ru-RU" dirty="0"/>
        </a:p>
      </dgm:t>
    </dgm:pt>
    <dgm:pt modelId="{B39FBC96-6986-4361-89DE-7B5529BAA6FD}" type="parTrans" cxnId="{94AB61D1-EBA3-4B35-B29A-917E35A395F0}">
      <dgm:prSet/>
      <dgm:spPr/>
      <dgm:t>
        <a:bodyPr/>
        <a:lstStyle/>
        <a:p>
          <a:endParaRPr lang="ru-RU"/>
        </a:p>
      </dgm:t>
    </dgm:pt>
    <dgm:pt modelId="{41017370-F7ED-4008-8AC2-79B19B2EDACC}" type="sibTrans" cxnId="{94AB61D1-EBA3-4B35-B29A-917E35A395F0}">
      <dgm:prSet/>
      <dgm:spPr/>
      <dgm:t>
        <a:bodyPr/>
        <a:lstStyle/>
        <a:p>
          <a:endParaRPr lang="ru-RU"/>
        </a:p>
      </dgm:t>
    </dgm:pt>
    <dgm:pt modelId="{831E62E0-7407-4C92-AF5A-B96A9B6FA822}">
      <dgm:prSet phldrT="[Текст]"/>
      <dgm:spPr/>
      <dgm:t>
        <a:bodyPr/>
        <a:lstStyle/>
        <a:p>
          <a:r>
            <a:rPr lang="ru-RU" dirty="0" smtClean="0"/>
            <a:t>Лидер - идеолог</a:t>
          </a:r>
          <a:endParaRPr lang="ru-RU" dirty="0"/>
        </a:p>
      </dgm:t>
    </dgm:pt>
    <dgm:pt modelId="{0D6F5E67-744C-43E8-92A0-9A9334A26206}" type="parTrans" cxnId="{95EE3B41-D871-4DBF-BC62-B8D42DDEEA85}">
      <dgm:prSet/>
      <dgm:spPr/>
      <dgm:t>
        <a:bodyPr/>
        <a:lstStyle/>
        <a:p>
          <a:endParaRPr lang="ru-RU"/>
        </a:p>
      </dgm:t>
    </dgm:pt>
    <dgm:pt modelId="{46FE24D2-C8F0-4F67-A047-8A0B66989E76}" type="sibTrans" cxnId="{95EE3B41-D871-4DBF-BC62-B8D42DDEEA85}">
      <dgm:prSet/>
      <dgm:spPr/>
      <dgm:t>
        <a:bodyPr/>
        <a:lstStyle/>
        <a:p>
          <a:endParaRPr lang="ru-RU"/>
        </a:p>
      </dgm:t>
    </dgm:pt>
    <dgm:pt modelId="{5B21E0ED-E0FC-4DF9-BB75-730840A6A000}">
      <dgm:prSet phldrT="[Текст]"/>
      <dgm:spPr/>
      <dgm:t>
        <a:bodyPr/>
        <a:lstStyle/>
        <a:p>
          <a:r>
            <a:rPr lang="ru-RU" dirty="0" smtClean="0"/>
            <a:t>4.</a:t>
          </a:r>
          <a:endParaRPr lang="ru-RU" dirty="0"/>
        </a:p>
      </dgm:t>
    </dgm:pt>
    <dgm:pt modelId="{0E33CC61-55E5-4704-924B-1779F51B5A82}" type="parTrans" cxnId="{40826460-0295-448B-90C6-03F2E0E40C71}">
      <dgm:prSet/>
      <dgm:spPr/>
      <dgm:t>
        <a:bodyPr/>
        <a:lstStyle/>
        <a:p>
          <a:endParaRPr lang="ru-RU"/>
        </a:p>
      </dgm:t>
    </dgm:pt>
    <dgm:pt modelId="{3436C62E-78C8-4687-9F1E-948916B6C685}" type="sibTrans" cxnId="{40826460-0295-448B-90C6-03F2E0E40C71}">
      <dgm:prSet/>
      <dgm:spPr/>
      <dgm:t>
        <a:bodyPr/>
        <a:lstStyle/>
        <a:p>
          <a:endParaRPr lang="ru-RU"/>
        </a:p>
      </dgm:t>
    </dgm:pt>
    <dgm:pt modelId="{36006840-83FC-4137-AD6F-9253809F811E}">
      <dgm:prSet/>
      <dgm:spPr/>
      <dgm:t>
        <a:bodyPr/>
        <a:lstStyle/>
        <a:p>
          <a:r>
            <a:rPr lang="ru-RU" dirty="0" smtClean="0"/>
            <a:t>Лидер - коллега</a:t>
          </a:r>
          <a:endParaRPr lang="ru-RU" dirty="0"/>
        </a:p>
      </dgm:t>
    </dgm:pt>
    <dgm:pt modelId="{5D245E31-CF2E-4AA2-946B-0BA74DD1E837}" type="parTrans" cxnId="{7F560F23-E596-4D22-BFD3-69AB6D9968A3}">
      <dgm:prSet/>
      <dgm:spPr/>
      <dgm:t>
        <a:bodyPr/>
        <a:lstStyle/>
        <a:p>
          <a:endParaRPr lang="ru-RU"/>
        </a:p>
      </dgm:t>
    </dgm:pt>
    <dgm:pt modelId="{60EC2791-F9C4-4151-9E34-B2001A94A4BC}" type="sibTrans" cxnId="{7F560F23-E596-4D22-BFD3-69AB6D9968A3}">
      <dgm:prSet/>
      <dgm:spPr/>
      <dgm:t>
        <a:bodyPr/>
        <a:lstStyle/>
        <a:p>
          <a:endParaRPr lang="ru-RU"/>
        </a:p>
      </dgm:t>
    </dgm:pt>
    <dgm:pt modelId="{CBBAAADB-6FC6-4BF1-B1FE-2E761BD87CC4}">
      <dgm:prSet/>
      <dgm:spPr/>
      <dgm:t>
        <a:bodyPr/>
        <a:lstStyle/>
        <a:p>
          <a:r>
            <a:rPr lang="ru-RU" smtClean="0"/>
            <a:t>Лидер - профессионал </a:t>
          </a:r>
          <a:endParaRPr lang="ru-RU"/>
        </a:p>
      </dgm:t>
    </dgm:pt>
    <dgm:pt modelId="{E9386E4E-857D-41C5-A599-63ED9FFEDCA7}" type="parTrans" cxnId="{E41029FE-CF1C-4BEF-AB4C-FCC4C74D063E}">
      <dgm:prSet/>
      <dgm:spPr/>
      <dgm:t>
        <a:bodyPr/>
        <a:lstStyle/>
        <a:p>
          <a:endParaRPr lang="ru-RU"/>
        </a:p>
      </dgm:t>
    </dgm:pt>
    <dgm:pt modelId="{1F6CA13C-EE4A-47CD-AAAC-2EA949D279FE}" type="sibTrans" cxnId="{E41029FE-CF1C-4BEF-AB4C-FCC4C74D063E}">
      <dgm:prSet/>
      <dgm:spPr/>
      <dgm:t>
        <a:bodyPr/>
        <a:lstStyle/>
        <a:p>
          <a:endParaRPr lang="ru-RU"/>
        </a:p>
      </dgm:t>
    </dgm:pt>
    <dgm:pt modelId="{83D82C2E-4613-46B5-BAB8-6F2EFE1721A2}" type="pres">
      <dgm:prSet presAssocID="{B1959DA4-48B2-435A-AFA3-F00C95B6BF5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0E31E0-DD68-443C-A534-DBE208C0284B}" type="pres">
      <dgm:prSet presAssocID="{A69E3BF2-8D5A-446F-892A-B3A6145CE940}" presName="composite" presStyleCnt="0"/>
      <dgm:spPr/>
      <dgm:t>
        <a:bodyPr/>
        <a:lstStyle/>
        <a:p>
          <a:endParaRPr lang="ru-RU"/>
        </a:p>
      </dgm:t>
    </dgm:pt>
    <dgm:pt modelId="{2C8F8009-FD24-442C-8829-B567637B2D72}" type="pres">
      <dgm:prSet presAssocID="{A69E3BF2-8D5A-446F-892A-B3A6145CE940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44616F-FC50-453D-AFE3-74FA54B2900F}" type="pres">
      <dgm:prSet presAssocID="{A69E3BF2-8D5A-446F-892A-B3A6145CE940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FD6CAF-8FB5-4AE2-A476-8EBD3A88F8D6}" type="pres">
      <dgm:prSet presAssocID="{1E34A56F-CEF3-42C9-BD1A-69127B69208D}" presName="sp" presStyleCnt="0"/>
      <dgm:spPr/>
      <dgm:t>
        <a:bodyPr/>
        <a:lstStyle/>
        <a:p>
          <a:endParaRPr lang="ru-RU"/>
        </a:p>
      </dgm:t>
    </dgm:pt>
    <dgm:pt modelId="{51FEFA59-2D64-4CD1-AA75-45F244668115}" type="pres">
      <dgm:prSet presAssocID="{93266CCD-8209-4641-A89F-4EE01F30B501}" presName="composite" presStyleCnt="0"/>
      <dgm:spPr/>
      <dgm:t>
        <a:bodyPr/>
        <a:lstStyle/>
        <a:p>
          <a:endParaRPr lang="ru-RU"/>
        </a:p>
      </dgm:t>
    </dgm:pt>
    <dgm:pt modelId="{589DCA4F-8122-4E9B-844D-29731F296290}" type="pres">
      <dgm:prSet presAssocID="{93266CCD-8209-4641-A89F-4EE01F30B501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DF915C-87FC-41E6-AEF6-EE96599B66CA}" type="pres">
      <dgm:prSet presAssocID="{93266CCD-8209-4641-A89F-4EE01F30B501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919A27-F387-4915-AEC1-A3DDD7555244}" type="pres">
      <dgm:prSet presAssocID="{5427345A-A98B-4FF5-AB4D-9F34142183B3}" presName="sp" presStyleCnt="0"/>
      <dgm:spPr/>
      <dgm:t>
        <a:bodyPr/>
        <a:lstStyle/>
        <a:p>
          <a:endParaRPr lang="ru-RU"/>
        </a:p>
      </dgm:t>
    </dgm:pt>
    <dgm:pt modelId="{9B09E9CF-71C7-4519-9A93-0B42B1D83EBC}" type="pres">
      <dgm:prSet presAssocID="{258A85D3-E759-4E18-B43F-51A0E6CD60A8}" presName="composite" presStyleCnt="0"/>
      <dgm:spPr/>
      <dgm:t>
        <a:bodyPr/>
        <a:lstStyle/>
        <a:p>
          <a:endParaRPr lang="ru-RU"/>
        </a:p>
      </dgm:t>
    </dgm:pt>
    <dgm:pt modelId="{C49E9D5E-11AB-4EDC-B71B-A905FC96E180}" type="pres">
      <dgm:prSet presAssocID="{258A85D3-E759-4E18-B43F-51A0E6CD60A8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62C6AB-CD92-4782-AFF8-AF630A276BF4}" type="pres">
      <dgm:prSet presAssocID="{258A85D3-E759-4E18-B43F-51A0E6CD60A8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A917AA-AAB2-4350-880A-EF979684508E}" type="pres">
      <dgm:prSet presAssocID="{41017370-F7ED-4008-8AC2-79B19B2EDACC}" presName="sp" presStyleCnt="0"/>
      <dgm:spPr/>
      <dgm:t>
        <a:bodyPr/>
        <a:lstStyle/>
        <a:p>
          <a:endParaRPr lang="ru-RU"/>
        </a:p>
      </dgm:t>
    </dgm:pt>
    <dgm:pt modelId="{801AE58D-389D-43F2-B797-0CB454CABDE1}" type="pres">
      <dgm:prSet presAssocID="{5B21E0ED-E0FC-4DF9-BB75-730840A6A000}" presName="composite" presStyleCnt="0"/>
      <dgm:spPr/>
      <dgm:t>
        <a:bodyPr/>
        <a:lstStyle/>
        <a:p>
          <a:endParaRPr lang="ru-RU"/>
        </a:p>
      </dgm:t>
    </dgm:pt>
    <dgm:pt modelId="{85F35E2E-30E5-4EEC-A0D0-74D3B83112F4}" type="pres">
      <dgm:prSet presAssocID="{5B21E0ED-E0FC-4DF9-BB75-730840A6A000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BD4CEA-91C6-4ED8-BE02-F8C93ABF97DB}" type="pres">
      <dgm:prSet presAssocID="{5B21E0ED-E0FC-4DF9-BB75-730840A6A000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A52F33-5C06-439B-92B5-AC3A29EAFA20}" type="presOf" srcId="{CBBAAADB-6FC6-4BF1-B1FE-2E761BD87CC4}" destId="{59BD4CEA-91C6-4ED8-BE02-F8C93ABF97DB}" srcOrd="0" destOrd="0" presId="urn:microsoft.com/office/officeart/2005/8/layout/chevron2"/>
    <dgm:cxn modelId="{B9EB4E1B-AB0E-4D07-A4A1-5B22E27E662F}" type="presOf" srcId="{258A85D3-E759-4E18-B43F-51A0E6CD60A8}" destId="{C49E9D5E-11AB-4EDC-B71B-A905FC96E180}" srcOrd="0" destOrd="0" presId="urn:microsoft.com/office/officeart/2005/8/layout/chevron2"/>
    <dgm:cxn modelId="{BBDA2DB8-3182-44CA-935B-D96533433BB2}" srcId="{A69E3BF2-8D5A-446F-892A-B3A6145CE940}" destId="{0849C2F1-9BAE-4C89-8C82-6AB61E49C594}" srcOrd="0" destOrd="0" parTransId="{DB0B499E-CFE7-4056-831A-38DA6F0C291E}" sibTransId="{EEE284D4-708A-4A96-835C-A0E1BE850781}"/>
    <dgm:cxn modelId="{E41029FE-CF1C-4BEF-AB4C-FCC4C74D063E}" srcId="{5B21E0ED-E0FC-4DF9-BB75-730840A6A000}" destId="{CBBAAADB-6FC6-4BF1-B1FE-2E761BD87CC4}" srcOrd="0" destOrd="0" parTransId="{E9386E4E-857D-41C5-A599-63ED9FFEDCA7}" sibTransId="{1F6CA13C-EE4A-47CD-AAAC-2EA949D279FE}"/>
    <dgm:cxn modelId="{F96CA9E0-782D-414E-8ECD-3B2365D5E40F}" srcId="{B1959DA4-48B2-435A-AFA3-F00C95B6BF59}" destId="{A69E3BF2-8D5A-446F-892A-B3A6145CE940}" srcOrd="0" destOrd="0" parTransId="{867558F8-EC9B-4152-B5AC-A283B46D28FC}" sibTransId="{1E34A56F-CEF3-42C9-BD1A-69127B69208D}"/>
    <dgm:cxn modelId="{BDEA52ED-0479-422C-B511-DAA1DF12B3B7}" type="presOf" srcId="{A69E3BF2-8D5A-446F-892A-B3A6145CE940}" destId="{2C8F8009-FD24-442C-8829-B567637B2D72}" srcOrd="0" destOrd="0" presId="urn:microsoft.com/office/officeart/2005/8/layout/chevron2"/>
    <dgm:cxn modelId="{C3D3DD22-D0A6-47FF-B91F-6FA2F2B099A1}" type="presOf" srcId="{B1959DA4-48B2-435A-AFA3-F00C95B6BF59}" destId="{83D82C2E-4613-46B5-BAB8-6F2EFE1721A2}" srcOrd="0" destOrd="0" presId="urn:microsoft.com/office/officeart/2005/8/layout/chevron2"/>
    <dgm:cxn modelId="{6F9442D4-A73D-4E17-992C-3308BE5A8A7D}" type="presOf" srcId="{93266CCD-8209-4641-A89F-4EE01F30B501}" destId="{589DCA4F-8122-4E9B-844D-29731F296290}" srcOrd="0" destOrd="0" presId="urn:microsoft.com/office/officeart/2005/8/layout/chevron2"/>
    <dgm:cxn modelId="{94AB61D1-EBA3-4B35-B29A-917E35A395F0}" srcId="{B1959DA4-48B2-435A-AFA3-F00C95B6BF59}" destId="{258A85D3-E759-4E18-B43F-51A0E6CD60A8}" srcOrd="2" destOrd="0" parTransId="{B39FBC96-6986-4361-89DE-7B5529BAA6FD}" sibTransId="{41017370-F7ED-4008-8AC2-79B19B2EDACC}"/>
    <dgm:cxn modelId="{95EE3B41-D871-4DBF-BC62-B8D42DDEEA85}" srcId="{258A85D3-E759-4E18-B43F-51A0E6CD60A8}" destId="{831E62E0-7407-4C92-AF5A-B96A9B6FA822}" srcOrd="0" destOrd="0" parTransId="{0D6F5E67-744C-43E8-92A0-9A9334A26206}" sibTransId="{46FE24D2-C8F0-4F67-A047-8A0B66989E76}"/>
    <dgm:cxn modelId="{9B214FDF-87BE-482E-8FB0-27640F0CA1A5}" type="presOf" srcId="{36006840-83FC-4137-AD6F-9253809F811E}" destId="{6ADF915C-87FC-41E6-AEF6-EE96599B66CA}" srcOrd="0" destOrd="0" presId="urn:microsoft.com/office/officeart/2005/8/layout/chevron2"/>
    <dgm:cxn modelId="{ADA9E1D4-2B53-48E0-981C-36B674B740D1}" type="presOf" srcId="{831E62E0-7407-4C92-AF5A-B96A9B6FA822}" destId="{5762C6AB-CD92-4782-AFF8-AF630A276BF4}" srcOrd="0" destOrd="0" presId="urn:microsoft.com/office/officeart/2005/8/layout/chevron2"/>
    <dgm:cxn modelId="{40826460-0295-448B-90C6-03F2E0E40C71}" srcId="{B1959DA4-48B2-435A-AFA3-F00C95B6BF59}" destId="{5B21E0ED-E0FC-4DF9-BB75-730840A6A000}" srcOrd="3" destOrd="0" parTransId="{0E33CC61-55E5-4704-924B-1779F51B5A82}" sibTransId="{3436C62E-78C8-4687-9F1E-948916B6C685}"/>
    <dgm:cxn modelId="{EC47AEA7-665F-4517-8E4E-76E6116724C0}" type="presOf" srcId="{5B21E0ED-E0FC-4DF9-BB75-730840A6A000}" destId="{85F35E2E-30E5-4EEC-A0D0-74D3B83112F4}" srcOrd="0" destOrd="0" presId="urn:microsoft.com/office/officeart/2005/8/layout/chevron2"/>
    <dgm:cxn modelId="{10116350-A011-4ACC-896C-1D8E2EE24709}" srcId="{B1959DA4-48B2-435A-AFA3-F00C95B6BF59}" destId="{93266CCD-8209-4641-A89F-4EE01F30B501}" srcOrd="1" destOrd="0" parTransId="{7720282D-10A0-4939-8C78-78BD69AB1016}" sibTransId="{5427345A-A98B-4FF5-AB4D-9F34142183B3}"/>
    <dgm:cxn modelId="{7F560F23-E596-4D22-BFD3-69AB6D9968A3}" srcId="{93266CCD-8209-4641-A89F-4EE01F30B501}" destId="{36006840-83FC-4137-AD6F-9253809F811E}" srcOrd="0" destOrd="0" parTransId="{5D245E31-CF2E-4AA2-946B-0BA74DD1E837}" sibTransId="{60EC2791-F9C4-4151-9E34-B2001A94A4BC}"/>
    <dgm:cxn modelId="{8BCD1700-5654-4F16-8D63-6F6AA13FC403}" type="presOf" srcId="{0849C2F1-9BAE-4C89-8C82-6AB61E49C594}" destId="{5F44616F-FC50-453D-AFE3-74FA54B2900F}" srcOrd="0" destOrd="0" presId="urn:microsoft.com/office/officeart/2005/8/layout/chevron2"/>
    <dgm:cxn modelId="{E7532F0C-A316-4DFB-A14F-4387E7104A3B}" type="presParOf" srcId="{83D82C2E-4613-46B5-BAB8-6F2EFE1721A2}" destId="{DB0E31E0-DD68-443C-A534-DBE208C0284B}" srcOrd="0" destOrd="0" presId="urn:microsoft.com/office/officeart/2005/8/layout/chevron2"/>
    <dgm:cxn modelId="{D4BB604D-AE73-40C0-9842-AE1ABB56C8B3}" type="presParOf" srcId="{DB0E31E0-DD68-443C-A534-DBE208C0284B}" destId="{2C8F8009-FD24-442C-8829-B567637B2D72}" srcOrd="0" destOrd="0" presId="urn:microsoft.com/office/officeart/2005/8/layout/chevron2"/>
    <dgm:cxn modelId="{7F4D32A0-2560-4083-8CF2-1120CF5730A2}" type="presParOf" srcId="{DB0E31E0-DD68-443C-A534-DBE208C0284B}" destId="{5F44616F-FC50-453D-AFE3-74FA54B2900F}" srcOrd="1" destOrd="0" presId="urn:microsoft.com/office/officeart/2005/8/layout/chevron2"/>
    <dgm:cxn modelId="{B4B15127-01E6-4ECE-B293-A466CCE43389}" type="presParOf" srcId="{83D82C2E-4613-46B5-BAB8-6F2EFE1721A2}" destId="{90FD6CAF-8FB5-4AE2-A476-8EBD3A88F8D6}" srcOrd="1" destOrd="0" presId="urn:microsoft.com/office/officeart/2005/8/layout/chevron2"/>
    <dgm:cxn modelId="{740526D9-1AD6-4D25-980C-4E365F06E6F0}" type="presParOf" srcId="{83D82C2E-4613-46B5-BAB8-6F2EFE1721A2}" destId="{51FEFA59-2D64-4CD1-AA75-45F244668115}" srcOrd="2" destOrd="0" presId="urn:microsoft.com/office/officeart/2005/8/layout/chevron2"/>
    <dgm:cxn modelId="{F9F0DB86-2FED-4632-8D2F-2364DD7D1A3A}" type="presParOf" srcId="{51FEFA59-2D64-4CD1-AA75-45F244668115}" destId="{589DCA4F-8122-4E9B-844D-29731F296290}" srcOrd="0" destOrd="0" presId="urn:microsoft.com/office/officeart/2005/8/layout/chevron2"/>
    <dgm:cxn modelId="{C050657A-84A6-46B6-B90A-33740F57408A}" type="presParOf" srcId="{51FEFA59-2D64-4CD1-AA75-45F244668115}" destId="{6ADF915C-87FC-41E6-AEF6-EE96599B66CA}" srcOrd="1" destOrd="0" presId="urn:microsoft.com/office/officeart/2005/8/layout/chevron2"/>
    <dgm:cxn modelId="{EE060663-471A-499E-A2E6-C53E75989FE3}" type="presParOf" srcId="{83D82C2E-4613-46B5-BAB8-6F2EFE1721A2}" destId="{9A919A27-F387-4915-AEC1-A3DDD7555244}" srcOrd="3" destOrd="0" presId="urn:microsoft.com/office/officeart/2005/8/layout/chevron2"/>
    <dgm:cxn modelId="{6E9486BD-22E1-40DA-B2EC-AFA85BFEB177}" type="presParOf" srcId="{83D82C2E-4613-46B5-BAB8-6F2EFE1721A2}" destId="{9B09E9CF-71C7-4519-9A93-0B42B1D83EBC}" srcOrd="4" destOrd="0" presId="urn:microsoft.com/office/officeart/2005/8/layout/chevron2"/>
    <dgm:cxn modelId="{4741DED3-B91A-41C7-81BB-99321AD6210B}" type="presParOf" srcId="{9B09E9CF-71C7-4519-9A93-0B42B1D83EBC}" destId="{C49E9D5E-11AB-4EDC-B71B-A905FC96E180}" srcOrd="0" destOrd="0" presId="urn:microsoft.com/office/officeart/2005/8/layout/chevron2"/>
    <dgm:cxn modelId="{B271E198-3C54-42BB-9E16-D4F719872C1E}" type="presParOf" srcId="{9B09E9CF-71C7-4519-9A93-0B42B1D83EBC}" destId="{5762C6AB-CD92-4782-AFF8-AF630A276BF4}" srcOrd="1" destOrd="0" presId="urn:microsoft.com/office/officeart/2005/8/layout/chevron2"/>
    <dgm:cxn modelId="{6094385B-99D2-4940-BB7B-C15A4F1B040D}" type="presParOf" srcId="{83D82C2E-4613-46B5-BAB8-6F2EFE1721A2}" destId="{3FA917AA-AAB2-4350-880A-EF979684508E}" srcOrd="5" destOrd="0" presId="urn:microsoft.com/office/officeart/2005/8/layout/chevron2"/>
    <dgm:cxn modelId="{D8F80B82-A3A8-4624-84C1-1FDF7BC9CAE3}" type="presParOf" srcId="{83D82C2E-4613-46B5-BAB8-6F2EFE1721A2}" destId="{801AE58D-389D-43F2-B797-0CB454CABDE1}" srcOrd="6" destOrd="0" presId="urn:microsoft.com/office/officeart/2005/8/layout/chevron2"/>
    <dgm:cxn modelId="{44E76202-D8C9-482B-84A9-614F2BF9CD00}" type="presParOf" srcId="{801AE58D-389D-43F2-B797-0CB454CABDE1}" destId="{85F35E2E-30E5-4EEC-A0D0-74D3B83112F4}" srcOrd="0" destOrd="0" presId="urn:microsoft.com/office/officeart/2005/8/layout/chevron2"/>
    <dgm:cxn modelId="{D65D0728-9F3A-4245-90E1-17FC31A267B1}" type="presParOf" srcId="{801AE58D-389D-43F2-B797-0CB454CABDE1}" destId="{59BD4CEA-91C6-4ED8-BE02-F8C93ABF97DB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3B9D2F-7123-417D-91E8-E5756C8D8FA7}" type="doc">
      <dgm:prSet loTypeId="urn:microsoft.com/office/officeart/2005/8/layout/radial6" loCatId="cycle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6929155-4CD5-4F6D-BD7E-2C82AE28CB13}">
      <dgm:prSet phldrT="[Текст]"/>
      <dgm:spPr/>
      <dgm:t>
        <a:bodyPr/>
        <a:lstStyle/>
        <a:p>
          <a:r>
            <a:rPr lang="ru-RU" dirty="0" smtClean="0"/>
            <a:t>Работа </a:t>
          </a:r>
          <a:endParaRPr lang="ru-RU" dirty="0"/>
        </a:p>
      </dgm:t>
    </dgm:pt>
    <dgm:pt modelId="{A91C5B43-1AA0-4412-9C6F-DEB3C703DBA2}" type="parTrans" cxnId="{32A13ABB-A876-4643-A520-9DD8AA38AB06}">
      <dgm:prSet/>
      <dgm:spPr/>
      <dgm:t>
        <a:bodyPr/>
        <a:lstStyle/>
        <a:p>
          <a:endParaRPr lang="ru-RU">
            <a:solidFill>
              <a:schemeClr val="tx2">
                <a:lumMod val="25000"/>
              </a:schemeClr>
            </a:solidFill>
          </a:endParaRPr>
        </a:p>
      </dgm:t>
    </dgm:pt>
    <dgm:pt modelId="{0617F2FF-D7CB-4FA4-9C25-41F6021350D4}" type="sibTrans" cxnId="{32A13ABB-A876-4643-A520-9DD8AA38AB06}">
      <dgm:prSet/>
      <dgm:spPr/>
      <dgm:t>
        <a:bodyPr/>
        <a:lstStyle/>
        <a:p>
          <a:endParaRPr lang="ru-RU">
            <a:solidFill>
              <a:schemeClr val="tx2">
                <a:lumMod val="25000"/>
              </a:schemeClr>
            </a:solidFill>
          </a:endParaRPr>
        </a:p>
      </dgm:t>
    </dgm:pt>
    <dgm:pt modelId="{9E7EC4E4-5341-4E8D-86C1-E4A089E908C9}">
      <dgm:prSet phldrT="[Текст]" custT="1"/>
      <dgm:spPr/>
      <dgm:t>
        <a:bodyPr/>
        <a:lstStyle/>
        <a:p>
          <a:r>
            <a:rPr lang="ru-RU" sz="1200" dirty="0" smtClean="0"/>
            <a:t>с командой (преданные люди).</a:t>
          </a:r>
          <a:endParaRPr lang="ru-RU" sz="1200" dirty="0"/>
        </a:p>
      </dgm:t>
    </dgm:pt>
    <dgm:pt modelId="{DB05D1D5-CD57-4021-AA7A-FB73DF42E320}" type="parTrans" cxnId="{EE7086A8-6315-4657-83D2-F14F14DAF2F4}">
      <dgm:prSet/>
      <dgm:spPr/>
      <dgm:t>
        <a:bodyPr/>
        <a:lstStyle/>
        <a:p>
          <a:endParaRPr lang="ru-RU">
            <a:solidFill>
              <a:schemeClr val="tx2">
                <a:lumMod val="25000"/>
              </a:schemeClr>
            </a:solidFill>
          </a:endParaRPr>
        </a:p>
      </dgm:t>
    </dgm:pt>
    <dgm:pt modelId="{A6CBF547-3D77-4F20-8B12-C35429D62A43}" type="sibTrans" cxnId="{EE7086A8-6315-4657-83D2-F14F14DAF2F4}">
      <dgm:prSet/>
      <dgm:spPr/>
      <dgm:t>
        <a:bodyPr/>
        <a:lstStyle/>
        <a:p>
          <a:endParaRPr lang="ru-RU">
            <a:solidFill>
              <a:schemeClr val="tx2">
                <a:lumMod val="25000"/>
              </a:schemeClr>
            </a:solidFill>
          </a:endParaRPr>
        </a:p>
      </dgm:t>
    </dgm:pt>
    <dgm:pt modelId="{71A19192-C6BB-454C-8ADE-993C4514D084}">
      <dgm:prSet phldrT="[Текст]" custT="1"/>
      <dgm:spPr/>
      <dgm:t>
        <a:bodyPr/>
        <a:lstStyle/>
        <a:p>
          <a:r>
            <a:rPr lang="ru-RU" sz="1200" dirty="0" smtClean="0"/>
            <a:t>с функционерами</a:t>
          </a:r>
          <a:endParaRPr lang="ru-RU" sz="1200" dirty="0"/>
        </a:p>
      </dgm:t>
    </dgm:pt>
    <dgm:pt modelId="{7BFDD02C-D1F2-4098-9B54-0A940CF9E16D}" type="parTrans" cxnId="{23BF7481-9FFC-42E4-ACCE-CE460C1A1B01}">
      <dgm:prSet/>
      <dgm:spPr/>
      <dgm:t>
        <a:bodyPr/>
        <a:lstStyle/>
        <a:p>
          <a:endParaRPr lang="ru-RU">
            <a:solidFill>
              <a:schemeClr val="tx2">
                <a:lumMod val="25000"/>
              </a:schemeClr>
            </a:solidFill>
          </a:endParaRPr>
        </a:p>
      </dgm:t>
    </dgm:pt>
    <dgm:pt modelId="{9882D976-7E76-4907-90B4-F712FEC1F395}" type="sibTrans" cxnId="{23BF7481-9FFC-42E4-ACCE-CE460C1A1B01}">
      <dgm:prSet/>
      <dgm:spPr/>
      <dgm:t>
        <a:bodyPr/>
        <a:lstStyle/>
        <a:p>
          <a:endParaRPr lang="ru-RU">
            <a:solidFill>
              <a:schemeClr val="tx2">
                <a:lumMod val="25000"/>
              </a:schemeClr>
            </a:solidFill>
          </a:endParaRPr>
        </a:p>
      </dgm:t>
    </dgm:pt>
    <dgm:pt modelId="{9268835D-7D1F-4562-8E0B-E391561DC930}">
      <dgm:prSet phldrT="[Текст]" custT="1"/>
      <dgm:spPr/>
      <dgm:t>
        <a:bodyPr/>
        <a:lstStyle/>
        <a:p>
          <a:r>
            <a:rPr lang="ru-RU" sz="1200" dirty="0" smtClean="0"/>
            <a:t>с авторитетными людьми в специальности, на работе.</a:t>
          </a:r>
          <a:endParaRPr lang="ru-RU" sz="1200" dirty="0"/>
        </a:p>
      </dgm:t>
    </dgm:pt>
    <dgm:pt modelId="{221817CD-D958-47B6-8B89-69FD4600C604}" type="parTrans" cxnId="{8D4168DD-540C-4564-AB9A-E7C920A5CDDD}">
      <dgm:prSet/>
      <dgm:spPr/>
      <dgm:t>
        <a:bodyPr/>
        <a:lstStyle/>
        <a:p>
          <a:endParaRPr lang="ru-RU">
            <a:solidFill>
              <a:schemeClr val="tx2">
                <a:lumMod val="25000"/>
              </a:schemeClr>
            </a:solidFill>
          </a:endParaRPr>
        </a:p>
      </dgm:t>
    </dgm:pt>
    <dgm:pt modelId="{C1101132-E755-40F5-9D7D-D647169F1A73}" type="sibTrans" cxnId="{8D4168DD-540C-4564-AB9A-E7C920A5CDDD}">
      <dgm:prSet/>
      <dgm:spPr/>
      <dgm:t>
        <a:bodyPr/>
        <a:lstStyle/>
        <a:p>
          <a:endParaRPr lang="ru-RU">
            <a:solidFill>
              <a:schemeClr val="tx2">
                <a:lumMod val="25000"/>
              </a:schemeClr>
            </a:solidFill>
          </a:endParaRPr>
        </a:p>
      </dgm:t>
    </dgm:pt>
    <dgm:pt modelId="{E7F8DA99-68D1-470B-86FA-81817A31383D}">
      <dgm:prSet phldrT="[Текст]" custT="1"/>
      <dgm:spPr/>
      <dgm:t>
        <a:bodyPr/>
        <a:lstStyle/>
        <a:p>
          <a:r>
            <a:rPr lang="ru-RU" sz="1200" dirty="0" smtClean="0"/>
            <a:t>на субботнике, уметь жертвовать собой во имя общего дела.</a:t>
          </a:r>
          <a:br>
            <a:rPr lang="ru-RU" sz="1200" dirty="0" smtClean="0"/>
          </a:br>
          <a:endParaRPr lang="ru-RU" sz="1200" dirty="0"/>
        </a:p>
      </dgm:t>
    </dgm:pt>
    <dgm:pt modelId="{792711BD-F589-45A4-A5BC-94408DDA9F01}" type="parTrans" cxnId="{E9B2D864-41F0-488F-B60D-CB652CAD7F22}">
      <dgm:prSet/>
      <dgm:spPr/>
      <dgm:t>
        <a:bodyPr/>
        <a:lstStyle/>
        <a:p>
          <a:endParaRPr lang="ru-RU">
            <a:solidFill>
              <a:schemeClr val="tx2">
                <a:lumMod val="25000"/>
              </a:schemeClr>
            </a:solidFill>
          </a:endParaRPr>
        </a:p>
      </dgm:t>
    </dgm:pt>
    <dgm:pt modelId="{320AA640-9E1E-4AD0-97EA-19D3E66F448B}" type="sibTrans" cxnId="{E9B2D864-41F0-488F-B60D-CB652CAD7F22}">
      <dgm:prSet/>
      <dgm:spPr/>
      <dgm:t>
        <a:bodyPr/>
        <a:lstStyle/>
        <a:p>
          <a:endParaRPr lang="ru-RU">
            <a:solidFill>
              <a:schemeClr val="tx2">
                <a:lumMod val="25000"/>
              </a:schemeClr>
            </a:solidFill>
          </a:endParaRPr>
        </a:p>
      </dgm:t>
    </dgm:pt>
    <dgm:pt modelId="{7533AE17-A17B-435F-ACC2-EA5E17CEF534}">
      <dgm:prSet phldrT="[Текст]" custT="1"/>
      <dgm:spPr/>
      <dgm:t>
        <a:bodyPr/>
        <a:lstStyle/>
        <a:p>
          <a:r>
            <a:rPr lang="ru-RU" sz="1200" dirty="0" smtClean="0"/>
            <a:t>со всеми. Особенно это актуально при работе в новом коллективе, который уже давно сформирован</a:t>
          </a:r>
          <a:r>
            <a:rPr lang="ru-RU" sz="700" dirty="0" smtClean="0"/>
            <a:t>. </a:t>
          </a:r>
          <a:endParaRPr lang="ru-RU" sz="700" dirty="0"/>
        </a:p>
      </dgm:t>
    </dgm:pt>
    <dgm:pt modelId="{760883A0-5002-4EAA-B860-2CDC8F934301}" type="parTrans" cxnId="{AFCF72D7-6A0B-4B7E-BAD3-2B667158578D}">
      <dgm:prSet/>
      <dgm:spPr/>
      <dgm:t>
        <a:bodyPr/>
        <a:lstStyle/>
        <a:p>
          <a:endParaRPr lang="ru-RU">
            <a:solidFill>
              <a:schemeClr val="tx2">
                <a:lumMod val="25000"/>
              </a:schemeClr>
            </a:solidFill>
          </a:endParaRPr>
        </a:p>
      </dgm:t>
    </dgm:pt>
    <dgm:pt modelId="{B99246FA-DED9-4B1D-93CA-3B3457B7182F}" type="sibTrans" cxnId="{AFCF72D7-6A0B-4B7E-BAD3-2B667158578D}">
      <dgm:prSet/>
      <dgm:spPr/>
      <dgm:t>
        <a:bodyPr/>
        <a:lstStyle/>
        <a:p>
          <a:endParaRPr lang="ru-RU">
            <a:solidFill>
              <a:schemeClr val="tx2">
                <a:lumMod val="25000"/>
              </a:schemeClr>
            </a:solidFill>
          </a:endParaRPr>
        </a:p>
      </dgm:t>
    </dgm:pt>
    <dgm:pt modelId="{918B239A-7ACD-4704-A048-9C58F0020A6C}" type="pres">
      <dgm:prSet presAssocID="{113B9D2F-7123-417D-91E8-E5756C8D8FA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D2B9F3-91B5-45E0-A68F-4CA72F886A75}" type="pres">
      <dgm:prSet presAssocID="{86929155-4CD5-4F6D-BD7E-2C82AE28CB13}" presName="centerShape" presStyleLbl="node0" presStyleIdx="0" presStyleCnt="1"/>
      <dgm:spPr/>
      <dgm:t>
        <a:bodyPr/>
        <a:lstStyle/>
        <a:p>
          <a:endParaRPr lang="ru-RU"/>
        </a:p>
      </dgm:t>
    </dgm:pt>
    <dgm:pt modelId="{31106804-D380-4FFE-BFD2-4CF447E56B8E}" type="pres">
      <dgm:prSet presAssocID="{9E7EC4E4-5341-4E8D-86C1-E4A089E908C9}" presName="node" presStyleLbl="node1" presStyleIdx="0" presStyleCnt="5" custScaleX="194735" custScaleY="1139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21804B-6835-4512-B592-71647B6962C7}" type="pres">
      <dgm:prSet presAssocID="{9E7EC4E4-5341-4E8D-86C1-E4A089E908C9}" presName="dummy" presStyleCnt="0"/>
      <dgm:spPr/>
    </dgm:pt>
    <dgm:pt modelId="{03B9FA2A-DA9B-4AE1-A77F-4F77E423E222}" type="pres">
      <dgm:prSet presAssocID="{A6CBF547-3D77-4F20-8B12-C35429D62A43}" presName="sibTrans" presStyleLbl="sibTrans2D1" presStyleIdx="0" presStyleCnt="5"/>
      <dgm:spPr/>
      <dgm:t>
        <a:bodyPr/>
        <a:lstStyle/>
        <a:p>
          <a:endParaRPr lang="ru-RU"/>
        </a:p>
      </dgm:t>
    </dgm:pt>
    <dgm:pt modelId="{B533426E-3966-4734-B9A5-CE1220935379}" type="pres">
      <dgm:prSet presAssocID="{71A19192-C6BB-454C-8ADE-993C4514D084}" presName="node" presStyleLbl="node1" presStyleIdx="1" presStyleCnt="5" custScaleX="194735" custScaleY="113926" custRadScaleRad="137604" custRadScaleInc="24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EC0604-A6B2-4D68-A39A-A85175CAE20C}" type="pres">
      <dgm:prSet presAssocID="{71A19192-C6BB-454C-8ADE-993C4514D084}" presName="dummy" presStyleCnt="0"/>
      <dgm:spPr/>
    </dgm:pt>
    <dgm:pt modelId="{9EBAE451-51DD-431C-8709-7274757AE4DD}" type="pres">
      <dgm:prSet presAssocID="{9882D976-7E76-4907-90B4-F712FEC1F395}" presName="sibTrans" presStyleLbl="sibTrans2D1" presStyleIdx="1" presStyleCnt="5"/>
      <dgm:spPr/>
      <dgm:t>
        <a:bodyPr/>
        <a:lstStyle/>
        <a:p>
          <a:endParaRPr lang="ru-RU"/>
        </a:p>
      </dgm:t>
    </dgm:pt>
    <dgm:pt modelId="{F089273A-9BBE-494B-BC96-15562C50571C}" type="pres">
      <dgm:prSet presAssocID="{9268835D-7D1F-4562-8E0B-E391561DC930}" presName="node" presStyleLbl="node1" presStyleIdx="2" presStyleCnt="5" custScaleX="194735" custScaleY="113926" custRadScaleRad="113287" custRadScaleInc="-295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D94271-1FB2-4919-9CAB-6CDB52DE46D9}" type="pres">
      <dgm:prSet presAssocID="{9268835D-7D1F-4562-8E0B-E391561DC930}" presName="dummy" presStyleCnt="0"/>
      <dgm:spPr/>
    </dgm:pt>
    <dgm:pt modelId="{EC114238-1A6F-4795-AD50-A57F78A322D1}" type="pres">
      <dgm:prSet presAssocID="{C1101132-E755-40F5-9D7D-D647169F1A73}" presName="sibTrans" presStyleLbl="sibTrans2D1" presStyleIdx="2" presStyleCnt="5"/>
      <dgm:spPr/>
      <dgm:t>
        <a:bodyPr/>
        <a:lstStyle/>
        <a:p>
          <a:endParaRPr lang="ru-RU"/>
        </a:p>
      </dgm:t>
    </dgm:pt>
    <dgm:pt modelId="{4683C6B1-991D-46CF-8551-CD4A51EC51BE}" type="pres">
      <dgm:prSet presAssocID="{E7F8DA99-68D1-470B-86FA-81817A31383D}" presName="node" presStyleLbl="node1" presStyleIdx="3" presStyleCnt="5" custScaleX="194735" custScaleY="113926" custRadScaleRad="114902" custRadScaleInc="330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D9EC6E-D3D0-4F30-A58C-0738A7598E19}" type="pres">
      <dgm:prSet presAssocID="{E7F8DA99-68D1-470B-86FA-81817A31383D}" presName="dummy" presStyleCnt="0"/>
      <dgm:spPr/>
    </dgm:pt>
    <dgm:pt modelId="{A887629F-DB36-4188-A374-A205E34AC9D3}" type="pres">
      <dgm:prSet presAssocID="{320AA640-9E1E-4AD0-97EA-19D3E66F448B}" presName="sibTrans" presStyleLbl="sibTrans2D1" presStyleIdx="3" presStyleCnt="5"/>
      <dgm:spPr/>
      <dgm:t>
        <a:bodyPr/>
        <a:lstStyle/>
        <a:p>
          <a:endParaRPr lang="ru-RU"/>
        </a:p>
      </dgm:t>
    </dgm:pt>
    <dgm:pt modelId="{BD5B976A-9E7F-4189-824F-98F6213B85A9}" type="pres">
      <dgm:prSet presAssocID="{7533AE17-A17B-435F-ACC2-EA5E17CEF534}" presName="node" presStyleLbl="node1" presStyleIdx="4" presStyleCnt="5" custScaleX="194735" custScaleY="113926" custRadScaleRad="142099" custRadScaleInc="-222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544227-4731-4B9F-B580-BF61DE28417C}" type="pres">
      <dgm:prSet presAssocID="{7533AE17-A17B-435F-ACC2-EA5E17CEF534}" presName="dummy" presStyleCnt="0"/>
      <dgm:spPr/>
    </dgm:pt>
    <dgm:pt modelId="{4F3DDC99-CF52-41C5-846C-D517BF8F1F58}" type="pres">
      <dgm:prSet presAssocID="{B99246FA-DED9-4B1D-93CA-3B3457B7182F}" presName="sibTrans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0E27B2A5-597C-4C8D-9A33-1174F4278C2E}" type="presOf" srcId="{B99246FA-DED9-4B1D-93CA-3B3457B7182F}" destId="{4F3DDC99-CF52-41C5-846C-D517BF8F1F58}" srcOrd="0" destOrd="0" presId="urn:microsoft.com/office/officeart/2005/8/layout/radial6"/>
    <dgm:cxn modelId="{6F18EDDC-2FE2-4672-A7DC-8C3161EE603D}" type="presOf" srcId="{9E7EC4E4-5341-4E8D-86C1-E4A089E908C9}" destId="{31106804-D380-4FFE-BFD2-4CF447E56B8E}" srcOrd="0" destOrd="0" presId="urn:microsoft.com/office/officeart/2005/8/layout/radial6"/>
    <dgm:cxn modelId="{63F1F174-092E-4214-B210-1B6BBA3F3DD3}" type="presOf" srcId="{71A19192-C6BB-454C-8ADE-993C4514D084}" destId="{B533426E-3966-4734-B9A5-CE1220935379}" srcOrd="0" destOrd="0" presId="urn:microsoft.com/office/officeart/2005/8/layout/radial6"/>
    <dgm:cxn modelId="{4408D2ED-29E0-4683-94C1-2AE27954F3A4}" type="presOf" srcId="{320AA640-9E1E-4AD0-97EA-19D3E66F448B}" destId="{A887629F-DB36-4188-A374-A205E34AC9D3}" srcOrd="0" destOrd="0" presId="urn:microsoft.com/office/officeart/2005/8/layout/radial6"/>
    <dgm:cxn modelId="{05223E06-9403-4786-A76E-6C2E8B6E3A3F}" type="presOf" srcId="{C1101132-E755-40F5-9D7D-D647169F1A73}" destId="{EC114238-1A6F-4795-AD50-A57F78A322D1}" srcOrd="0" destOrd="0" presId="urn:microsoft.com/office/officeart/2005/8/layout/radial6"/>
    <dgm:cxn modelId="{E9B2D864-41F0-488F-B60D-CB652CAD7F22}" srcId="{86929155-4CD5-4F6D-BD7E-2C82AE28CB13}" destId="{E7F8DA99-68D1-470B-86FA-81817A31383D}" srcOrd="3" destOrd="0" parTransId="{792711BD-F589-45A4-A5BC-94408DDA9F01}" sibTransId="{320AA640-9E1E-4AD0-97EA-19D3E66F448B}"/>
    <dgm:cxn modelId="{AFCF72D7-6A0B-4B7E-BAD3-2B667158578D}" srcId="{86929155-4CD5-4F6D-BD7E-2C82AE28CB13}" destId="{7533AE17-A17B-435F-ACC2-EA5E17CEF534}" srcOrd="4" destOrd="0" parTransId="{760883A0-5002-4EAA-B860-2CDC8F934301}" sibTransId="{B99246FA-DED9-4B1D-93CA-3B3457B7182F}"/>
    <dgm:cxn modelId="{8D4168DD-540C-4564-AB9A-E7C920A5CDDD}" srcId="{86929155-4CD5-4F6D-BD7E-2C82AE28CB13}" destId="{9268835D-7D1F-4562-8E0B-E391561DC930}" srcOrd="2" destOrd="0" parTransId="{221817CD-D958-47B6-8B89-69FD4600C604}" sibTransId="{C1101132-E755-40F5-9D7D-D647169F1A73}"/>
    <dgm:cxn modelId="{DA3DDFAB-05C8-4AB0-A482-9F7CA7262B13}" type="presOf" srcId="{7533AE17-A17B-435F-ACC2-EA5E17CEF534}" destId="{BD5B976A-9E7F-4189-824F-98F6213B85A9}" srcOrd="0" destOrd="0" presId="urn:microsoft.com/office/officeart/2005/8/layout/radial6"/>
    <dgm:cxn modelId="{F4B6AF94-D345-4805-8BAA-1DDB4DE8BB29}" type="presOf" srcId="{113B9D2F-7123-417D-91E8-E5756C8D8FA7}" destId="{918B239A-7ACD-4704-A048-9C58F0020A6C}" srcOrd="0" destOrd="0" presId="urn:microsoft.com/office/officeart/2005/8/layout/radial6"/>
    <dgm:cxn modelId="{F0DC5C49-409A-4710-8850-B84EDC2B353E}" type="presOf" srcId="{9882D976-7E76-4907-90B4-F712FEC1F395}" destId="{9EBAE451-51DD-431C-8709-7274757AE4DD}" srcOrd="0" destOrd="0" presId="urn:microsoft.com/office/officeart/2005/8/layout/radial6"/>
    <dgm:cxn modelId="{1DEA605D-CBAE-4899-905F-6AE80DCE6DC0}" type="presOf" srcId="{A6CBF547-3D77-4F20-8B12-C35429D62A43}" destId="{03B9FA2A-DA9B-4AE1-A77F-4F77E423E222}" srcOrd="0" destOrd="0" presId="urn:microsoft.com/office/officeart/2005/8/layout/radial6"/>
    <dgm:cxn modelId="{EE7086A8-6315-4657-83D2-F14F14DAF2F4}" srcId="{86929155-4CD5-4F6D-BD7E-2C82AE28CB13}" destId="{9E7EC4E4-5341-4E8D-86C1-E4A089E908C9}" srcOrd="0" destOrd="0" parTransId="{DB05D1D5-CD57-4021-AA7A-FB73DF42E320}" sibTransId="{A6CBF547-3D77-4F20-8B12-C35429D62A43}"/>
    <dgm:cxn modelId="{A35B68F4-F4B6-43C7-9BC8-86751E033054}" type="presOf" srcId="{E7F8DA99-68D1-470B-86FA-81817A31383D}" destId="{4683C6B1-991D-46CF-8551-CD4A51EC51BE}" srcOrd="0" destOrd="0" presId="urn:microsoft.com/office/officeart/2005/8/layout/radial6"/>
    <dgm:cxn modelId="{940E3B18-E400-472F-8FAB-05B4BF52EFE2}" type="presOf" srcId="{86929155-4CD5-4F6D-BD7E-2C82AE28CB13}" destId="{C8D2B9F3-91B5-45E0-A68F-4CA72F886A75}" srcOrd="0" destOrd="0" presId="urn:microsoft.com/office/officeart/2005/8/layout/radial6"/>
    <dgm:cxn modelId="{32A13ABB-A876-4643-A520-9DD8AA38AB06}" srcId="{113B9D2F-7123-417D-91E8-E5756C8D8FA7}" destId="{86929155-4CD5-4F6D-BD7E-2C82AE28CB13}" srcOrd="0" destOrd="0" parTransId="{A91C5B43-1AA0-4412-9C6F-DEB3C703DBA2}" sibTransId="{0617F2FF-D7CB-4FA4-9C25-41F6021350D4}"/>
    <dgm:cxn modelId="{23BF7481-9FFC-42E4-ACCE-CE460C1A1B01}" srcId="{86929155-4CD5-4F6D-BD7E-2C82AE28CB13}" destId="{71A19192-C6BB-454C-8ADE-993C4514D084}" srcOrd="1" destOrd="0" parTransId="{7BFDD02C-D1F2-4098-9B54-0A940CF9E16D}" sibTransId="{9882D976-7E76-4907-90B4-F712FEC1F395}"/>
    <dgm:cxn modelId="{170868FA-6C9A-4D1F-8685-46D464755A5D}" type="presOf" srcId="{9268835D-7D1F-4562-8E0B-E391561DC930}" destId="{F089273A-9BBE-494B-BC96-15562C50571C}" srcOrd="0" destOrd="0" presId="urn:microsoft.com/office/officeart/2005/8/layout/radial6"/>
    <dgm:cxn modelId="{27780B89-B913-43F3-B49F-B7A8008BF1EC}" type="presParOf" srcId="{918B239A-7ACD-4704-A048-9C58F0020A6C}" destId="{C8D2B9F3-91B5-45E0-A68F-4CA72F886A75}" srcOrd="0" destOrd="0" presId="urn:microsoft.com/office/officeart/2005/8/layout/radial6"/>
    <dgm:cxn modelId="{4E533F50-D0E0-4822-A61A-81DF397B8DDD}" type="presParOf" srcId="{918B239A-7ACD-4704-A048-9C58F0020A6C}" destId="{31106804-D380-4FFE-BFD2-4CF447E56B8E}" srcOrd="1" destOrd="0" presId="urn:microsoft.com/office/officeart/2005/8/layout/radial6"/>
    <dgm:cxn modelId="{DEF8D086-32BB-4A77-BC67-39C169E8CB36}" type="presParOf" srcId="{918B239A-7ACD-4704-A048-9C58F0020A6C}" destId="{F221804B-6835-4512-B592-71647B6962C7}" srcOrd="2" destOrd="0" presId="urn:microsoft.com/office/officeart/2005/8/layout/radial6"/>
    <dgm:cxn modelId="{938F4504-37D8-409E-B549-E427F1B0FC27}" type="presParOf" srcId="{918B239A-7ACD-4704-A048-9C58F0020A6C}" destId="{03B9FA2A-DA9B-4AE1-A77F-4F77E423E222}" srcOrd="3" destOrd="0" presId="urn:microsoft.com/office/officeart/2005/8/layout/radial6"/>
    <dgm:cxn modelId="{DA7378B2-DD8C-47C2-87A7-42BE1DCA673E}" type="presParOf" srcId="{918B239A-7ACD-4704-A048-9C58F0020A6C}" destId="{B533426E-3966-4734-B9A5-CE1220935379}" srcOrd="4" destOrd="0" presId="urn:microsoft.com/office/officeart/2005/8/layout/radial6"/>
    <dgm:cxn modelId="{D4985421-4468-4C35-9305-28DDBB45CD82}" type="presParOf" srcId="{918B239A-7ACD-4704-A048-9C58F0020A6C}" destId="{C2EC0604-A6B2-4D68-A39A-A85175CAE20C}" srcOrd="5" destOrd="0" presId="urn:microsoft.com/office/officeart/2005/8/layout/radial6"/>
    <dgm:cxn modelId="{8E3CBA75-42A9-490F-BA9E-14ED03D66C05}" type="presParOf" srcId="{918B239A-7ACD-4704-A048-9C58F0020A6C}" destId="{9EBAE451-51DD-431C-8709-7274757AE4DD}" srcOrd="6" destOrd="0" presId="urn:microsoft.com/office/officeart/2005/8/layout/radial6"/>
    <dgm:cxn modelId="{7F5E5E0C-15A6-415E-BC61-583E71DDEC1B}" type="presParOf" srcId="{918B239A-7ACD-4704-A048-9C58F0020A6C}" destId="{F089273A-9BBE-494B-BC96-15562C50571C}" srcOrd="7" destOrd="0" presId="urn:microsoft.com/office/officeart/2005/8/layout/radial6"/>
    <dgm:cxn modelId="{9F02A6E3-CCAF-4963-A7F6-4CCF86431315}" type="presParOf" srcId="{918B239A-7ACD-4704-A048-9C58F0020A6C}" destId="{4BD94271-1FB2-4919-9CAB-6CDB52DE46D9}" srcOrd="8" destOrd="0" presId="urn:microsoft.com/office/officeart/2005/8/layout/radial6"/>
    <dgm:cxn modelId="{10711A44-86A2-406F-87DC-0DB9F8DD1976}" type="presParOf" srcId="{918B239A-7ACD-4704-A048-9C58F0020A6C}" destId="{EC114238-1A6F-4795-AD50-A57F78A322D1}" srcOrd="9" destOrd="0" presId="urn:microsoft.com/office/officeart/2005/8/layout/radial6"/>
    <dgm:cxn modelId="{B9BCD4A3-8299-4273-B182-7E3512A0B8F0}" type="presParOf" srcId="{918B239A-7ACD-4704-A048-9C58F0020A6C}" destId="{4683C6B1-991D-46CF-8551-CD4A51EC51BE}" srcOrd="10" destOrd="0" presId="urn:microsoft.com/office/officeart/2005/8/layout/radial6"/>
    <dgm:cxn modelId="{2F85B9CA-01E7-470D-9994-261124D36B79}" type="presParOf" srcId="{918B239A-7ACD-4704-A048-9C58F0020A6C}" destId="{E5D9EC6E-D3D0-4F30-A58C-0738A7598E19}" srcOrd="11" destOrd="0" presId="urn:microsoft.com/office/officeart/2005/8/layout/radial6"/>
    <dgm:cxn modelId="{87AC9D5C-4D07-4568-A0F2-90C15C0CCAAB}" type="presParOf" srcId="{918B239A-7ACD-4704-A048-9C58F0020A6C}" destId="{A887629F-DB36-4188-A374-A205E34AC9D3}" srcOrd="12" destOrd="0" presId="urn:microsoft.com/office/officeart/2005/8/layout/radial6"/>
    <dgm:cxn modelId="{81150907-005C-4D6F-B46D-0587B64962E9}" type="presParOf" srcId="{918B239A-7ACD-4704-A048-9C58F0020A6C}" destId="{BD5B976A-9E7F-4189-824F-98F6213B85A9}" srcOrd="13" destOrd="0" presId="urn:microsoft.com/office/officeart/2005/8/layout/radial6"/>
    <dgm:cxn modelId="{6E6B5DED-96D4-4BDE-A2D9-E79B858F47C9}" type="presParOf" srcId="{918B239A-7ACD-4704-A048-9C58F0020A6C}" destId="{27544227-4731-4B9F-B580-BF61DE28417C}" srcOrd="14" destOrd="0" presId="urn:microsoft.com/office/officeart/2005/8/layout/radial6"/>
    <dgm:cxn modelId="{0976F720-236A-4642-BF54-D018130969C1}" type="presParOf" srcId="{918B239A-7ACD-4704-A048-9C58F0020A6C}" destId="{4F3DDC99-CF52-41C5-846C-D517BF8F1F58}" srcOrd="15" destOrd="0" presId="urn:microsoft.com/office/officeart/2005/8/layout/radial6"/>
  </dgm:cxnLst>
  <dgm:bg>
    <a:noFill/>
  </dgm:bg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BBFFEAF-6E8A-431C-94CB-5601F2A297E7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CF3BFC-B27A-4CB9-9818-D278BA4E4374}">
      <dgm:prSet phldrT="[Текст]"/>
      <dgm:spPr/>
      <dgm:t>
        <a:bodyPr/>
        <a:lstStyle/>
        <a:p>
          <a:r>
            <a:rPr lang="ru-RU" b="1" dirty="0" smtClean="0">
              <a:latin typeface="Century" pitchFamily="18" charset="0"/>
            </a:rPr>
            <a:t>Индивидуальная работа с людьми</a:t>
          </a:r>
          <a:r>
            <a:rPr lang="ru-RU" dirty="0" smtClean="0">
              <a:latin typeface="Century" pitchFamily="18" charset="0"/>
            </a:rPr>
            <a:t> </a:t>
          </a:r>
          <a:endParaRPr lang="ru-RU" dirty="0">
            <a:latin typeface="Century" pitchFamily="18" charset="0"/>
          </a:endParaRPr>
        </a:p>
      </dgm:t>
    </dgm:pt>
    <dgm:pt modelId="{FFD28A81-FFC2-4616-A08C-6FA7DD67F669}" type="parTrans" cxnId="{B278FB18-6275-40C3-9D2A-94E9D04E8909}">
      <dgm:prSet/>
      <dgm:spPr/>
      <dgm:t>
        <a:bodyPr/>
        <a:lstStyle/>
        <a:p>
          <a:endParaRPr lang="ru-RU"/>
        </a:p>
      </dgm:t>
    </dgm:pt>
    <dgm:pt modelId="{879F0E11-639D-47D4-AFCC-48B6530A5150}" type="sibTrans" cxnId="{B278FB18-6275-40C3-9D2A-94E9D04E8909}">
      <dgm:prSet/>
      <dgm:spPr/>
      <dgm:t>
        <a:bodyPr/>
        <a:lstStyle/>
        <a:p>
          <a:endParaRPr lang="ru-RU"/>
        </a:p>
      </dgm:t>
    </dgm:pt>
    <dgm:pt modelId="{BD201867-AA76-4D6A-93F2-223CE35BD6B9}">
      <dgm:prSet phldrT="[Текст]" custT="1"/>
      <dgm:spPr/>
      <dgm:t>
        <a:bodyPr/>
        <a:lstStyle/>
        <a:p>
          <a:pPr marL="0" indent="0" algn="l">
            <a:tabLst/>
          </a:pPr>
          <a:r>
            <a:rPr lang="ru-RU" sz="1050" b="1" i="1" dirty="0" smtClean="0">
              <a:solidFill>
                <a:srgbClr val="002060"/>
              </a:solidFill>
            </a:rPr>
            <a:t>1. Искренняя заинтересованность в жизни и делах коллег, партнеров, друзей, союзников. </a:t>
          </a:r>
        </a:p>
        <a:p>
          <a:pPr marL="0" indent="0" algn="l">
            <a:tabLst/>
          </a:pPr>
          <a:r>
            <a:rPr lang="ru-RU" sz="1050" b="1" i="1" dirty="0" smtClean="0">
              <a:solidFill>
                <a:srgbClr val="002060"/>
              </a:solidFill>
            </a:rPr>
            <a:t>2. Умение найти, осознать и понять интересы человека.</a:t>
          </a:r>
        </a:p>
        <a:p>
          <a:pPr marL="0" indent="0" algn="l">
            <a:tabLst/>
          </a:pPr>
          <a:r>
            <a:rPr lang="ru-RU" sz="1050" b="1" i="1" dirty="0" smtClean="0">
              <a:solidFill>
                <a:srgbClr val="002060"/>
              </a:solidFill>
            </a:rPr>
            <a:t>3. Умение принять, поговорить, вникнуть в суть проблем людей, попытаться помочь им.</a:t>
          </a:r>
        </a:p>
        <a:p>
          <a:pPr marL="0" indent="0" algn="l">
            <a:tabLst/>
          </a:pPr>
          <a:r>
            <a:rPr lang="ru-RU" sz="1050" b="1" i="1" dirty="0" smtClean="0">
              <a:solidFill>
                <a:srgbClr val="002060"/>
              </a:solidFill>
            </a:rPr>
            <a:t>4. Быть правдивым, не обещать то, что не сможешь сделать, держать свое слово, уметь сказать "нет".</a:t>
          </a:r>
        </a:p>
        <a:p>
          <a:pPr marL="0" indent="0" algn="l">
            <a:tabLst/>
          </a:pPr>
          <a:r>
            <a:rPr lang="ru-RU" sz="1050" b="1" i="1" dirty="0" smtClean="0">
              <a:solidFill>
                <a:srgbClr val="002060"/>
              </a:solidFill>
            </a:rPr>
            <a:t>5. Быть добрым (не добреньким), принципиальным (но не жестоким), конкретным (но не дубовым). Поступай так, как ты бы хотел, чтобы поступали с тобой.</a:t>
          </a:r>
        </a:p>
        <a:p>
          <a:pPr marL="0" indent="0" algn="l">
            <a:tabLst/>
          </a:pPr>
          <a:r>
            <a:rPr lang="ru-RU" sz="1050" b="1" i="1" dirty="0" smtClean="0">
              <a:solidFill>
                <a:srgbClr val="002060"/>
              </a:solidFill>
            </a:rPr>
            <a:t>6. Умей поощрить и наградить человека, выпятить его, показать его роль.</a:t>
          </a:r>
        </a:p>
        <a:p>
          <a:pPr marL="0" indent="0" algn="l">
            <a:tabLst/>
          </a:pPr>
          <a:r>
            <a:rPr lang="ru-RU" sz="1050" b="1" i="1" dirty="0" smtClean="0">
              <a:solidFill>
                <a:srgbClr val="002060"/>
              </a:solidFill>
            </a:rPr>
            <a:t>7. Всегда отмечай то, что не сделано, не выполнено, упущено, но лучше один на один.</a:t>
          </a:r>
        </a:p>
        <a:p>
          <a:pPr marL="0" indent="0" algn="l">
            <a:tabLst/>
          </a:pPr>
          <a:r>
            <a:rPr lang="ru-RU" sz="1050" b="1" i="1" dirty="0" smtClean="0">
              <a:solidFill>
                <a:srgbClr val="002060"/>
              </a:solidFill>
            </a:rPr>
            <a:t>8. Нельзя прощать предательство, лень, беспринципность, пренебрежение к людям, недержание обещания, слова.</a:t>
          </a:r>
        </a:p>
        <a:p>
          <a:pPr marL="0" indent="0" algn="l">
            <a:tabLst/>
          </a:pPr>
          <a:r>
            <a:rPr lang="ru-RU" sz="1050" b="1" i="1" dirty="0" smtClean="0">
              <a:solidFill>
                <a:srgbClr val="002060"/>
              </a:solidFill>
            </a:rPr>
            <a:t>9. Быть терпимым во всем, кроме п.5.8. Терпимость - это божий дар.</a:t>
          </a:r>
        </a:p>
        <a:p>
          <a:pPr marL="0" indent="0" algn="l">
            <a:tabLst/>
          </a:pPr>
          <a:r>
            <a:rPr lang="ru-RU" sz="1050" b="1" i="1" dirty="0" smtClean="0">
              <a:solidFill>
                <a:srgbClr val="002060"/>
              </a:solidFill>
            </a:rPr>
            <a:t>10. Прощай человеческие слабости, особенно женщинам и пожилым.</a:t>
          </a:r>
        </a:p>
        <a:p>
          <a:pPr marL="0" indent="0" algn="l">
            <a:tabLst/>
          </a:pPr>
          <a:r>
            <a:rPr lang="ru-RU" sz="1050" b="1" i="1" dirty="0" smtClean="0">
              <a:solidFill>
                <a:srgbClr val="002060"/>
              </a:solidFill>
            </a:rPr>
            <a:t>11. Терпи критику, не преследуй за нее, пресекай критиканство, Будь выше сплетен, наговоров, критиканства, слухов.</a:t>
          </a:r>
        </a:p>
        <a:p>
          <a:pPr marL="0" indent="0" algn="l">
            <a:tabLst/>
          </a:pPr>
          <a:r>
            <a:rPr lang="ru-RU" sz="1050" b="1" i="1" dirty="0" smtClean="0">
              <a:solidFill>
                <a:srgbClr val="002060"/>
              </a:solidFill>
            </a:rPr>
            <a:t>12. Люби пожилых, стариков, ветеранов, опекай новичков.</a:t>
          </a:r>
        </a:p>
        <a:p>
          <a:pPr marL="0" indent="0" algn="l">
            <a:tabLst/>
          </a:pPr>
          <a:r>
            <a:rPr lang="ru-RU" sz="1050" b="1" i="1" dirty="0" smtClean="0">
              <a:solidFill>
                <a:srgbClr val="002060"/>
              </a:solidFill>
            </a:rPr>
            <a:t>13. Ищи и поощряй таланты, но не эксплуатируй их, дай им жить самостоятельно, не воруй у них и не навязывай своих условий.</a:t>
          </a:r>
        </a:p>
        <a:p>
          <a:pPr marL="0" indent="0" algn="l">
            <a:tabLst/>
          </a:pPr>
          <a:r>
            <a:rPr lang="ru-RU" sz="1050" b="1" i="1" dirty="0" smtClean="0">
              <a:solidFill>
                <a:srgbClr val="002060"/>
              </a:solidFill>
            </a:rPr>
            <a:t>14. Работай с </a:t>
          </a:r>
          <a:r>
            <a:rPr lang="ru-RU" sz="1050" b="1" i="1" dirty="0" err="1" smtClean="0">
              <a:solidFill>
                <a:srgbClr val="002060"/>
              </a:solidFill>
            </a:rPr>
            <a:t>дураками</a:t>
          </a:r>
          <a:r>
            <a:rPr lang="ru-RU" sz="1050" b="1" i="1" dirty="0" smtClean="0">
              <a:solidFill>
                <a:srgbClr val="002060"/>
              </a:solidFill>
            </a:rPr>
            <a:t>, не унижай, найди в них способности и укажи, поощри их, но не давай им никогда инициативы.</a:t>
          </a:r>
        </a:p>
        <a:p>
          <a:pPr marL="0" indent="0" algn="l">
            <a:tabLst/>
          </a:pPr>
          <a:r>
            <a:rPr lang="ru-RU" sz="1050" b="1" i="1" dirty="0" smtClean="0">
              <a:solidFill>
                <a:srgbClr val="002060"/>
              </a:solidFill>
            </a:rPr>
            <a:t>15. Красивые женщины на работе. Лучше быть осторожным, но куда деть человеческие слабости. Не используй положение, подчиненность, возможности начальства, бойся подвоха, ловушки, нечестности, человеческой слабости в вопросах с женщинами. </a:t>
          </a:r>
          <a:endParaRPr lang="ru-RU" sz="1050" b="1" i="1" dirty="0">
            <a:solidFill>
              <a:srgbClr val="002060"/>
            </a:solidFill>
          </a:endParaRPr>
        </a:p>
      </dgm:t>
    </dgm:pt>
    <dgm:pt modelId="{577351CC-3E1D-46E1-AFFA-92214AE6B7BC}" type="parTrans" cxnId="{E1861877-5D5B-4E0C-B780-C823B9F03EFE}">
      <dgm:prSet/>
      <dgm:spPr/>
      <dgm:t>
        <a:bodyPr/>
        <a:lstStyle/>
        <a:p>
          <a:endParaRPr lang="ru-RU"/>
        </a:p>
      </dgm:t>
    </dgm:pt>
    <dgm:pt modelId="{66A56BD1-7635-46E6-8987-2F5080395F9B}" type="sibTrans" cxnId="{E1861877-5D5B-4E0C-B780-C823B9F03EFE}">
      <dgm:prSet/>
      <dgm:spPr/>
      <dgm:t>
        <a:bodyPr/>
        <a:lstStyle/>
        <a:p>
          <a:endParaRPr lang="ru-RU"/>
        </a:p>
      </dgm:t>
    </dgm:pt>
    <dgm:pt modelId="{5E48FD6A-4929-4A68-A33B-189E995BF6A1}" type="pres">
      <dgm:prSet presAssocID="{ABBFFEAF-6E8A-431C-94CB-5601F2A297E7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ED30244-122A-4701-B5FF-B40FF403D70C}" type="pres">
      <dgm:prSet presAssocID="{95CF3BFC-B27A-4CB9-9818-D278BA4E4374}" presName="posSpace" presStyleCnt="0"/>
      <dgm:spPr/>
    </dgm:pt>
    <dgm:pt modelId="{9336A845-00BF-4EB0-B0C8-ED88090EC19D}" type="pres">
      <dgm:prSet presAssocID="{95CF3BFC-B27A-4CB9-9818-D278BA4E4374}" presName="vertFlow" presStyleCnt="0"/>
      <dgm:spPr/>
    </dgm:pt>
    <dgm:pt modelId="{CA8F06A0-9A97-443E-BD6B-2B17CF1A5479}" type="pres">
      <dgm:prSet presAssocID="{95CF3BFC-B27A-4CB9-9818-D278BA4E4374}" presName="topSpace" presStyleCnt="0"/>
      <dgm:spPr/>
    </dgm:pt>
    <dgm:pt modelId="{EB49F843-9C7B-4ABE-AD5D-2AA5EFFA1E02}" type="pres">
      <dgm:prSet presAssocID="{95CF3BFC-B27A-4CB9-9818-D278BA4E4374}" presName="firstComp" presStyleCnt="0"/>
      <dgm:spPr/>
    </dgm:pt>
    <dgm:pt modelId="{F402830D-5246-4B63-BCCB-EDD7E6289E95}" type="pres">
      <dgm:prSet presAssocID="{95CF3BFC-B27A-4CB9-9818-D278BA4E4374}" presName="firstChild" presStyleLbl="bgAccFollowNode1" presStyleIdx="0" presStyleCnt="1" custScaleX="139215" custScaleY="243039" custLinFactNeighborX="248" custLinFactNeighborY="-15231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66D37C97-A164-4C4F-975C-033355B285E3}" type="pres">
      <dgm:prSet presAssocID="{95CF3BFC-B27A-4CB9-9818-D278BA4E4374}" presName="firstChildTx" presStyleLbl="bgAccFollowNode1" presStyleIdx="0" presStyleCnt="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11BAABC5-89DC-4B3A-B570-24D73C0C58DA}" type="pres">
      <dgm:prSet presAssocID="{95CF3BFC-B27A-4CB9-9818-D278BA4E4374}" presName="negSpace" presStyleCnt="0"/>
      <dgm:spPr/>
    </dgm:pt>
    <dgm:pt modelId="{27A1BBC4-74E7-423F-BDEA-1239DC645684}" type="pres">
      <dgm:prSet presAssocID="{95CF3BFC-B27A-4CB9-9818-D278BA4E4374}" presName="circle" presStyleLbl="node1" presStyleIdx="0" presStyleCnt="1" custScaleX="130349" custScaleY="141241" custLinFactNeighborX="-57982" custLinFactNeighborY="69061"/>
      <dgm:spPr/>
      <dgm:t>
        <a:bodyPr/>
        <a:lstStyle/>
        <a:p>
          <a:endParaRPr lang="ru-RU"/>
        </a:p>
      </dgm:t>
    </dgm:pt>
  </dgm:ptLst>
  <dgm:cxnLst>
    <dgm:cxn modelId="{886CEEED-76D0-43A9-A14C-2C59C3105AA4}" type="presOf" srcId="{BD201867-AA76-4D6A-93F2-223CE35BD6B9}" destId="{F402830D-5246-4B63-BCCB-EDD7E6289E95}" srcOrd="0" destOrd="0" presId="urn:microsoft.com/office/officeart/2005/8/layout/hList9"/>
    <dgm:cxn modelId="{3612C02C-273C-46D2-9084-5A795944A745}" type="presOf" srcId="{95CF3BFC-B27A-4CB9-9818-D278BA4E4374}" destId="{27A1BBC4-74E7-423F-BDEA-1239DC645684}" srcOrd="0" destOrd="0" presId="urn:microsoft.com/office/officeart/2005/8/layout/hList9"/>
    <dgm:cxn modelId="{531F892F-ACAA-4985-8AF5-F6C60C92F0B1}" type="presOf" srcId="{BD201867-AA76-4D6A-93F2-223CE35BD6B9}" destId="{66D37C97-A164-4C4F-975C-033355B285E3}" srcOrd="1" destOrd="0" presId="urn:microsoft.com/office/officeart/2005/8/layout/hList9"/>
    <dgm:cxn modelId="{B278FB18-6275-40C3-9D2A-94E9D04E8909}" srcId="{ABBFFEAF-6E8A-431C-94CB-5601F2A297E7}" destId="{95CF3BFC-B27A-4CB9-9818-D278BA4E4374}" srcOrd="0" destOrd="0" parTransId="{FFD28A81-FFC2-4616-A08C-6FA7DD67F669}" sibTransId="{879F0E11-639D-47D4-AFCC-48B6530A5150}"/>
    <dgm:cxn modelId="{E1861877-5D5B-4E0C-B780-C823B9F03EFE}" srcId="{95CF3BFC-B27A-4CB9-9818-D278BA4E4374}" destId="{BD201867-AA76-4D6A-93F2-223CE35BD6B9}" srcOrd="0" destOrd="0" parTransId="{577351CC-3E1D-46E1-AFFA-92214AE6B7BC}" sibTransId="{66A56BD1-7635-46E6-8987-2F5080395F9B}"/>
    <dgm:cxn modelId="{1C1107C3-D8F3-44A6-B7BB-8B69E115B3DF}" type="presOf" srcId="{ABBFFEAF-6E8A-431C-94CB-5601F2A297E7}" destId="{5E48FD6A-4929-4A68-A33B-189E995BF6A1}" srcOrd="0" destOrd="0" presId="urn:microsoft.com/office/officeart/2005/8/layout/hList9"/>
    <dgm:cxn modelId="{F014C7D7-819F-45CF-9CA7-3EEC48C0EAC1}" type="presParOf" srcId="{5E48FD6A-4929-4A68-A33B-189E995BF6A1}" destId="{AED30244-122A-4701-B5FF-B40FF403D70C}" srcOrd="0" destOrd="0" presId="urn:microsoft.com/office/officeart/2005/8/layout/hList9"/>
    <dgm:cxn modelId="{13856243-C11F-4619-834D-6D4F4C309085}" type="presParOf" srcId="{5E48FD6A-4929-4A68-A33B-189E995BF6A1}" destId="{9336A845-00BF-4EB0-B0C8-ED88090EC19D}" srcOrd="1" destOrd="0" presId="urn:microsoft.com/office/officeart/2005/8/layout/hList9"/>
    <dgm:cxn modelId="{A12FFC9A-B44C-4E9E-A1BD-F696A33D0DB0}" type="presParOf" srcId="{9336A845-00BF-4EB0-B0C8-ED88090EC19D}" destId="{CA8F06A0-9A97-443E-BD6B-2B17CF1A5479}" srcOrd="0" destOrd="0" presId="urn:microsoft.com/office/officeart/2005/8/layout/hList9"/>
    <dgm:cxn modelId="{A9C533C5-0BD3-4CE8-AB02-480244355D8C}" type="presParOf" srcId="{9336A845-00BF-4EB0-B0C8-ED88090EC19D}" destId="{EB49F843-9C7B-4ABE-AD5D-2AA5EFFA1E02}" srcOrd="1" destOrd="0" presId="urn:microsoft.com/office/officeart/2005/8/layout/hList9"/>
    <dgm:cxn modelId="{58F1C868-34D7-4E60-B3F3-07F06F5D3998}" type="presParOf" srcId="{EB49F843-9C7B-4ABE-AD5D-2AA5EFFA1E02}" destId="{F402830D-5246-4B63-BCCB-EDD7E6289E95}" srcOrd="0" destOrd="0" presId="urn:microsoft.com/office/officeart/2005/8/layout/hList9"/>
    <dgm:cxn modelId="{EE9BC142-36D3-4CDD-81A2-F0A5A72A1268}" type="presParOf" srcId="{EB49F843-9C7B-4ABE-AD5D-2AA5EFFA1E02}" destId="{66D37C97-A164-4C4F-975C-033355B285E3}" srcOrd="1" destOrd="0" presId="urn:microsoft.com/office/officeart/2005/8/layout/hList9"/>
    <dgm:cxn modelId="{4DF5AF4A-32CB-4687-8809-553ADA1D1FA5}" type="presParOf" srcId="{5E48FD6A-4929-4A68-A33B-189E995BF6A1}" destId="{11BAABC5-89DC-4B3A-B570-24D73C0C58DA}" srcOrd="2" destOrd="0" presId="urn:microsoft.com/office/officeart/2005/8/layout/hList9"/>
    <dgm:cxn modelId="{2B25D7E7-57B1-4A71-A900-1C9FFF32E3F4}" type="presParOf" srcId="{5E48FD6A-4929-4A68-A33B-189E995BF6A1}" destId="{27A1BBC4-74E7-423F-BDEA-1239DC645684}" srcOrd="3" destOrd="0" presId="urn:microsoft.com/office/officeart/2005/8/layout/hList9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9E9644-04A8-4015-88F8-975C34FC0BB7}" type="doc">
      <dgm:prSet loTypeId="urn:microsoft.com/office/officeart/2005/8/layout/vList2" loCatId="list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EF63910A-2099-473C-AD5A-AAFDDD470572}">
      <dgm:prSet/>
      <dgm:spPr/>
      <dgm:t>
        <a:bodyPr/>
        <a:lstStyle/>
        <a:p>
          <a:pPr algn="ctr" rtl="0"/>
          <a:r>
            <a:rPr lang="ru-RU" b="0" i="0" baseline="0" dirty="0" smtClean="0"/>
            <a:t>Никогда - результат любой ценой.</a:t>
          </a:r>
          <a:endParaRPr lang="ru-RU" dirty="0"/>
        </a:p>
      </dgm:t>
    </dgm:pt>
    <dgm:pt modelId="{206882E6-79D7-43D1-B324-4A8E46ED030B}" type="parTrans" cxnId="{7FC058C0-A6F0-4B48-9F8C-D12C06DEB928}">
      <dgm:prSet/>
      <dgm:spPr/>
      <dgm:t>
        <a:bodyPr/>
        <a:lstStyle/>
        <a:p>
          <a:endParaRPr lang="ru-RU"/>
        </a:p>
      </dgm:t>
    </dgm:pt>
    <dgm:pt modelId="{82651981-D39A-406C-9A77-3AE858306A86}" type="sibTrans" cxnId="{7FC058C0-A6F0-4B48-9F8C-D12C06DEB928}">
      <dgm:prSet/>
      <dgm:spPr/>
      <dgm:t>
        <a:bodyPr/>
        <a:lstStyle/>
        <a:p>
          <a:endParaRPr lang="ru-RU"/>
        </a:p>
      </dgm:t>
    </dgm:pt>
    <dgm:pt modelId="{55925B11-13AE-43FF-9A08-1F223AC91EBB}">
      <dgm:prSet/>
      <dgm:spPr/>
      <dgm:t>
        <a:bodyPr/>
        <a:lstStyle/>
        <a:p>
          <a:pPr algn="ctr" rtl="0"/>
          <a:r>
            <a:rPr lang="ru-RU" b="0" i="0" baseline="0" dirty="0" smtClean="0"/>
            <a:t>Путь к достижению результата, цели - важнее их достижения, так как любой результат, всегда - промежуточный, а любая цель - временная.</a:t>
          </a:r>
          <a:endParaRPr lang="ru-RU" dirty="0"/>
        </a:p>
      </dgm:t>
    </dgm:pt>
    <dgm:pt modelId="{08924977-59DA-435A-8898-3232ED3F43A3}" type="parTrans" cxnId="{9C4F71B7-451E-4458-9B1A-3EF787E9F0F8}">
      <dgm:prSet/>
      <dgm:spPr/>
      <dgm:t>
        <a:bodyPr/>
        <a:lstStyle/>
        <a:p>
          <a:endParaRPr lang="ru-RU"/>
        </a:p>
      </dgm:t>
    </dgm:pt>
    <dgm:pt modelId="{D1AFF305-03AE-44D1-AB25-5C68F499913F}" type="sibTrans" cxnId="{9C4F71B7-451E-4458-9B1A-3EF787E9F0F8}">
      <dgm:prSet/>
      <dgm:spPr/>
      <dgm:t>
        <a:bodyPr/>
        <a:lstStyle/>
        <a:p>
          <a:endParaRPr lang="ru-RU"/>
        </a:p>
      </dgm:t>
    </dgm:pt>
    <dgm:pt modelId="{2F7CD710-D948-4816-B125-38740C1B2060}">
      <dgm:prSet/>
      <dgm:spPr/>
      <dgm:t>
        <a:bodyPr/>
        <a:lstStyle/>
        <a:p>
          <a:pPr algn="ctr" rtl="0"/>
          <a:r>
            <a:rPr lang="ru-RU" b="0" i="0" baseline="0" dirty="0" smtClean="0"/>
            <a:t>Главное в достижении результата (цели) - научиться работать с людьми, с коллективом, достичь высокой работоспособности, слаженности и согласованности в работе, последовательности и реальности в достижениях и поставленных задачах.</a:t>
          </a:r>
          <a:endParaRPr lang="ru-RU" dirty="0"/>
        </a:p>
      </dgm:t>
    </dgm:pt>
    <dgm:pt modelId="{0863906D-92D9-4515-858B-92A26EA8AC5D}" type="parTrans" cxnId="{A009B35E-BFA8-45A6-975F-CE50CE4A72EF}">
      <dgm:prSet/>
      <dgm:spPr/>
      <dgm:t>
        <a:bodyPr/>
        <a:lstStyle/>
        <a:p>
          <a:endParaRPr lang="ru-RU"/>
        </a:p>
      </dgm:t>
    </dgm:pt>
    <dgm:pt modelId="{70F75B85-EEF7-4876-AB66-8FA86D8449D9}" type="sibTrans" cxnId="{A009B35E-BFA8-45A6-975F-CE50CE4A72EF}">
      <dgm:prSet/>
      <dgm:spPr/>
      <dgm:t>
        <a:bodyPr/>
        <a:lstStyle/>
        <a:p>
          <a:endParaRPr lang="ru-RU"/>
        </a:p>
      </dgm:t>
    </dgm:pt>
    <dgm:pt modelId="{57E105FA-EEA9-4246-8AA1-78EB8C4071A8}">
      <dgm:prSet/>
      <dgm:spPr/>
      <dgm:t>
        <a:bodyPr/>
        <a:lstStyle/>
        <a:p>
          <a:pPr algn="ctr" rtl="0"/>
          <a:r>
            <a:rPr lang="ru-RU" b="0" i="0" baseline="0" dirty="0" smtClean="0"/>
            <a:t>Не стесняйся говорить об ошибках - лидера, руководителя, коллектива.</a:t>
          </a:r>
          <a:endParaRPr lang="ru-RU" dirty="0"/>
        </a:p>
      </dgm:t>
    </dgm:pt>
    <dgm:pt modelId="{B849414E-8736-4291-B4BC-8FED6A491155}" type="parTrans" cxnId="{1FBFA46C-54BF-467F-B27A-C6211C6EEA27}">
      <dgm:prSet/>
      <dgm:spPr/>
      <dgm:t>
        <a:bodyPr/>
        <a:lstStyle/>
        <a:p>
          <a:endParaRPr lang="ru-RU"/>
        </a:p>
      </dgm:t>
    </dgm:pt>
    <dgm:pt modelId="{975A292C-171E-4F4F-9323-622692FC2C2B}" type="sibTrans" cxnId="{1FBFA46C-54BF-467F-B27A-C6211C6EEA27}">
      <dgm:prSet/>
      <dgm:spPr/>
      <dgm:t>
        <a:bodyPr/>
        <a:lstStyle/>
        <a:p>
          <a:endParaRPr lang="ru-RU"/>
        </a:p>
      </dgm:t>
    </dgm:pt>
    <dgm:pt modelId="{20F56980-D590-4219-A905-6467665EA51E}">
      <dgm:prSet/>
      <dgm:spPr/>
      <dgm:t>
        <a:bodyPr/>
        <a:lstStyle/>
        <a:p>
          <a:pPr algn="ctr" rtl="0"/>
          <a:r>
            <a:rPr lang="ru-RU" b="0" i="0" baseline="0" dirty="0" smtClean="0"/>
            <a:t>Если цель не достигнута, результат не получен - нет лидера! </a:t>
          </a:r>
          <a:endParaRPr lang="ru-RU" b="0" i="0" baseline="0" dirty="0"/>
        </a:p>
      </dgm:t>
    </dgm:pt>
    <dgm:pt modelId="{82BC7E71-CA01-44F5-92A1-DA844693551F}" type="parTrans" cxnId="{788CD742-1DF8-4A71-8C1F-F41D8EFD8D20}">
      <dgm:prSet/>
      <dgm:spPr/>
      <dgm:t>
        <a:bodyPr/>
        <a:lstStyle/>
        <a:p>
          <a:endParaRPr lang="ru-RU"/>
        </a:p>
      </dgm:t>
    </dgm:pt>
    <dgm:pt modelId="{E9F46D0B-5AB5-413C-B9F1-718E21F86385}" type="sibTrans" cxnId="{788CD742-1DF8-4A71-8C1F-F41D8EFD8D20}">
      <dgm:prSet/>
      <dgm:spPr/>
      <dgm:t>
        <a:bodyPr/>
        <a:lstStyle/>
        <a:p>
          <a:endParaRPr lang="ru-RU"/>
        </a:p>
      </dgm:t>
    </dgm:pt>
    <dgm:pt modelId="{1CA0C447-F375-450B-BA0B-B29F40962FAF}" type="pres">
      <dgm:prSet presAssocID="{CD9E9644-04A8-4015-88F8-975C34FC0BB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F561EFF-69E1-4574-BB1A-7EF9022C783C}" type="pres">
      <dgm:prSet presAssocID="{EF63910A-2099-473C-AD5A-AAFDDD470572}" presName="parentText" presStyleLbl="node1" presStyleIdx="0" presStyleCnt="5" custLinFactY="997" custLinFactNeighborX="103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99D157-5224-40D2-B630-3E004648A6DA}" type="pres">
      <dgm:prSet presAssocID="{82651981-D39A-406C-9A77-3AE858306A86}" presName="spacer" presStyleCnt="0"/>
      <dgm:spPr/>
      <dgm:t>
        <a:bodyPr/>
        <a:lstStyle/>
        <a:p>
          <a:endParaRPr lang="ru-RU"/>
        </a:p>
      </dgm:t>
    </dgm:pt>
    <dgm:pt modelId="{51A0748C-2EB2-4F49-A5F1-4717270D9A82}" type="pres">
      <dgm:prSet presAssocID="{55925B11-13AE-43FF-9A08-1F223AC91EBB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FAEDA2-7872-4AA5-82F0-F71F01DBE597}" type="pres">
      <dgm:prSet presAssocID="{D1AFF305-03AE-44D1-AB25-5C68F499913F}" presName="spacer" presStyleCnt="0"/>
      <dgm:spPr/>
      <dgm:t>
        <a:bodyPr/>
        <a:lstStyle/>
        <a:p>
          <a:endParaRPr lang="ru-RU"/>
        </a:p>
      </dgm:t>
    </dgm:pt>
    <dgm:pt modelId="{A19ABFAA-B20F-42C8-AAC9-C19EE519B411}" type="pres">
      <dgm:prSet presAssocID="{2F7CD710-D948-4816-B125-38740C1B206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8FB5DE-68BA-4385-8945-68ECDE4E893A}" type="pres">
      <dgm:prSet presAssocID="{70F75B85-EEF7-4876-AB66-8FA86D8449D9}" presName="spacer" presStyleCnt="0"/>
      <dgm:spPr/>
      <dgm:t>
        <a:bodyPr/>
        <a:lstStyle/>
        <a:p>
          <a:endParaRPr lang="ru-RU"/>
        </a:p>
      </dgm:t>
    </dgm:pt>
    <dgm:pt modelId="{5C539E10-3FAC-47EA-91CD-7F2051AF822C}" type="pres">
      <dgm:prSet presAssocID="{57E105FA-EEA9-4246-8AA1-78EB8C4071A8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223326-D0B6-4383-A8AD-426318A04196}" type="pres">
      <dgm:prSet presAssocID="{975A292C-171E-4F4F-9323-622692FC2C2B}" presName="spacer" presStyleCnt="0"/>
      <dgm:spPr/>
      <dgm:t>
        <a:bodyPr/>
        <a:lstStyle/>
        <a:p>
          <a:endParaRPr lang="ru-RU"/>
        </a:p>
      </dgm:t>
    </dgm:pt>
    <dgm:pt modelId="{B28368EF-DDB8-4F8B-8A9E-DA41D6545BFE}" type="pres">
      <dgm:prSet presAssocID="{20F56980-D590-4219-A905-6467665EA51E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17E2DE1-6DF9-4E45-89E3-E1C01C44B2DB}" type="presOf" srcId="{CD9E9644-04A8-4015-88F8-975C34FC0BB7}" destId="{1CA0C447-F375-450B-BA0B-B29F40962FAF}" srcOrd="0" destOrd="0" presId="urn:microsoft.com/office/officeart/2005/8/layout/vList2"/>
    <dgm:cxn modelId="{7FC058C0-A6F0-4B48-9F8C-D12C06DEB928}" srcId="{CD9E9644-04A8-4015-88F8-975C34FC0BB7}" destId="{EF63910A-2099-473C-AD5A-AAFDDD470572}" srcOrd="0" destOrd="0" parTransId="{206882E6-79D7-43D1-B324-4A8E46ED030B}" sibTransId="{82651981-D39A-406C-9A77-3AE858306A86}"/>
    <dgm:cxn modelId="{5F7A189A-A14E-4A1D-89CC-A1017EEED8A9}" type="presOf" srcId="{2F7CD710-D948-4816-B125-38740C1B2060}" destId="{A19ABFAA-B20F-42C8-AAC9-C19EE519B411}" srcOrd="0" destOrd="0" presId="urn:microsoft.com/office/officeart/2005/8/layout/vList2"/>
    <dgm:cxn modelId="{1FBFA46C-54BF-467F-B27A-C6211C6EEA27}" srcId="{CD9E9644-04A8-4015-88F8-975C34FC0BB7}" destId="{57E105FA-EEA9-4246-8AA1-78EB8C4071A8}" srcOrd="3" destOrd="0" parTransId="{B849414E-8736-4291-B4BC-8FED6A491155}" sibTransId="{975A292C-171E-4F4F-9323-622692FC2C2B}"/>
    <dgm:cxn modelId="{8B0FB46D-9219-4915-BA31-CFFC67B3F527}" type="presOf" srcId="{20F56980-D590-4219-A905-6467665EA51E}" destId="{B28368EF-DDB8-4F8B-8A9E-DA41D6545BFE}" srcOrd="0" destOrd="0" presId="urn:microsoft.com/office/officeart/2005/8/layout/vList2"/>
    <dgm:cxn modelId="{1C99349D-E644-4AB9-A188-498FF74FF3DD}" type="presOf" srcId="{57E105FA-EEA9-4246-8AA1-78EB8C4071A8}" destId="{5C539E10-3FAC-47EA-91CD-7F2051AF822C}" srcOrd="0" destOrd="0" presId="urn:microsoft.com/office/officeart/2005/8/layout/vList2"/>
    <dgm:cxn modelId="{D597DFD3-B29A-4495-BC90-085CA010B60E}" type="presOf" srcId="{55925B11-13AE-43FF-9A08-1F223AC91EBB}" destId="{51A0748C-2EB2-4F49-A5F1-4717270D9A82}" srcOrd="0" destOrd="0" presId="urn:microsoft.com/office/officeart/2005/8/layout/vList2"/>
    <dgm:cxn modelId="{788CD742-1DF8-4A71-8C1F-F41D8EFD8D20}" srcId="{CD9E9644-04A8-4015-88F8-975C34FC0BB7}" destId="{20F56980-D590-4219-A905-6467665EA51E}" srcOrd="4" destOrd="0" parTransId="{82BC7E71-CA01-44F5-92A1-DA844693551F}" sibTransId="{E9F46D0B-5AB5-413C-B9F1-718E21F86385}"/>
    <dgm:cxn modelId="{9C4F71B7-451E-4458-9B1A-3EF787E9F0F8}" srcId="{CD9E9644-04A8-4015-88F8-975C34FC0BB7}" destId="{55925B11-13AE-43FF-9A08-1F223AC91EBB}" srcOrd="1" destOrd="0" parTransId="{08924977-59DA-435A-8898-3232ED3F43A3}" sibTransId="{D1AFF305-03AE-44D1-AB25-5C68F499913F}"/>
    <dgm:cxn modelId="{A009B35E-BFA8-45A6-975F-CE50CE4A72EF}" srcId="{CD9E9644-04A8-4015-88F8-975C34FC0BB7}" destId="{2F7CD710-D948-4816-B125-38740C1B2060}" srcOrd="2" destOrd="0" parTransId="{0863906D-92D9-4515-858B-92A26EA8AC5D}" sibTransId="{70F75B85-EEF7-4876-AB66-8FA86D8449D9}"/>
    <dgm:cxn modelId="{F65B7367-0D2B-4603-8074-5D48A6C0E539}" type="presOf" srcId="{EF63910A-2099-473C-AD5A-AAFDDD470572}" destId="{8F561EFF-69E1-4574-BB1A-7EF9022C783C}" srcOrd="0" destOrd="0" presId="urn:microsoft.com/office/officeart/2005/8/layout/vList2"/>
    <dgm:cxn modelId="{DD0A96F3-09CE-4538-B2E3-241B912CFB90}" type="presParOf" srcId="{1CA0C447-F375-450B-BA0B-B29F40962FAF}" destId="{8F561EFF-69E1-4574-BB1A-7EF9022C783C}" srcOrd="0" destOrd="0" presId="urn:microsoft.com/office/officeart/2005/8/layout/vList2"/>
    <dgm:cxn modelId="{A573473C-1F20-4C56-8334-261A2866323F}" type="presParOf" srcId="{1CA0C447-F375-450B-BA0B-B29F40962FAF}" destId="{2A99D157-5224-40D2-B630-3E004648A6DA}" srcOrd="1" destOrd="0" presId="urn:microsoft.com/office/officeart/2005/8/layout/vList2"/>
    <dgm:cxn modelId="{3E88857E-E405-4B35-A12B-4D1674169792}" type="presParOf" srcId="{1CA0C447-F375-450B-BA0B-B29F40962FAF}" destId="{51A0748C-2EB2-4F49-A5F1-4717270D9A82}" srcOrd="2" destOrd="0" presId="urn:microsoft.com/office/officeart/2005/8/layout/vList2"/>
    <dgm:cxn modelId="{2B20A0A4-FB56-4631-87AE-3D48FD60BEA0}" type="presParOf" srcId="{1CA0C447-F375-450B-BA0B-B29F40962FAF}" destId="{BCFAEDA2-7872-4AA5-82F0-F71F01DBE597}" srcOrd="3" destOrd="0" presId="urn:microsoft.com/office/officeart/2005/8/layout/vList2"/>
    <dgm:cxn modelId="{15ECEB27-1590-42F9-9AAA-DDB284E02265}" type="presParOf" srcId="{1CA0C447-F375-450B-BA0B-B29F40962FAF}" destId="{A19ABFAA-B20F-42C8-AAC9-C19EE519B411}" srcOrd="4" destOrd="0" presId="urn:microsoft.com/office/officeart/2005/8/layout/vList2"/>
    <dgm:cxn modelId="{FC170B54-EBA5-40B9-BCAD-1006808483AD}" type="presParOf" srcId="{1CA0C447-F375-450B-BA0B-B29F40962FAF}" destId="{A98FB5DE-68BA-4385-8945-68ECDE4E893A}" srcOrd="5" destOrd="0" presId="urn:microsoft.com/office/officeart/2005/8/layout/vList2"/>
    <dgm:cxn modelId="{FEE0D1C2-3EA4-40E1-8F49-B9645FD43768}" type="presParOf" srcId="{1CA0C447-F375-450B-BA0B-B29F40962FAF}" destId="{5C539E10-3FAC-47EA-91CD-7F2051AF822C}" srcOrd="6" destOrd="0" presId="urn:microsoft.com/office/officeart/2005/8/layout/vList2"/>
    <dgm:cxn modelId="{2440FA4A-62A4-4E58-9136-9D754269AA6F}" type="presParOf" srcId="{1CA0C447-F375-450B-BA0B-B29F40962FAF}" destId="{39223326-D0B6-4383-A8AD-426318A04196}" srcOrd="7" destOrd="0" presId="urn:microsoft.com/office/officeart/2005/8/layout/vList2"/>
    <dgm:cxn modelId="{414724D6-7EF4-47EB-8435-8619A0A6C329}" type="presParOf" srcId="{1CA0C447-F375-450B-BA0B-B29F40962FAF}" destId="{B28368EF-DDB8-4F8B-8A9E-DA41D6545BFE}" srcOrd="8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7FBB68-6196-4136-9666-743483A500C9}" type="doc">
      <dgm:prSet loTypeId="urn:microsoft.com/office/officeart/2005/8/layout/cycle7" loCatId="cycle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283A23C-730A-462F-B0AC-2414271EA0B9}">
      <dgm:prSet phldrT="[Текст]"/>
      <dgm:spPr/>
      <dgm:t>
        <a:bodyPr/>
        <a:lstStyle/>
        <a:p>
          <a:r>
            <a:rPr lang="ru-RU" dirty="0" smtClean="0">
              <a:solidFill>
                <a:schemeClr val="accent4"/>
              </a:solidFill>
            </a:rPr>
            <a:t>Частые ошибки и конфликты</a:t>
          </a:r>
          <a:endParaRPr lang="ru-RU" dirty="0">
            <a:solidFill>
              <a:schemeClr val="accent4"/>
            </a:solidFill>
          </a:endParaRPr>
        </a:p>
      </dgm:t>
    </dgm:pt>
    <dgm:pt modelId="{F076524F-1067-4839-986A-5B0B8B52C2EC}" type="parTrans" cxnId="{87EC0CC7-ED49-429B-8034-6C054B6377F2}">
      <dgm:prSet/>
      <dgm:spPr/>
      <dgm:t>
        <a:bodyPr/>
        <a:lstStyle/>
        <a:p>
          <a:endParaRPr lang="ru-RU"/>
        </a:p>
      </dgm:t>
    </dgm:pt>
    <dgm:pt modelId="{80CD47A2-43D4-4B8B-82A8-D68FD8C35DF1}" type="sibTrans" cxnId="{87EC0CC7-ED49-429B-8034-6C054B6377F2}">
      <dgm:prSet/>
      <dgm:spPr/>
      <dgm:t>
        <a:bodyPr/>
        <a:lstStyle/>
        <a:p>
          <a:endParaRPr lang="ru-RU"/>
        </a:p>
      </dgm:t>
    </dgm:pt>
    <dgm:pt modelId="{4A21F00D-93D4-47A7-B6D6-A7853029CBC1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Проблемы здоровья</a:t>
          </a:r>
          <a:endParaRPr lang="ru-RU" dirty="0">
            <a:solidFill>
              <a:srgbClr val="002060"/>
            </a:solidFill>
          </a:endParaRPr>
        </a:p>
      </dgm:t>
    </dgm:pt>
    <dgm:pt modelId="{0BD1DF33-48C3-47AA-A027-CE223DE30720}" type="parTrans" cxnId="{57926569-000F-4407-9678-72F1328072DE}">
      <dgm:prSet/>
      <dgm:spPr/>
      <dgm:t>
        <a:bodyPr/>
        <a:lstStyle/>
        <a:p>
          <a:endParaRPr lang="ru-RU"/>
        </a:p>
      </dgm:t>
    </dgm:pt>
    <dgm:pt modelId="{BF1A7F0E-FDB1-4851-9359-0CFBBCEB0FCE}" type="sibTrans" cxnId="{57926569-000F-4407-9678-72F1328072DE}">
      <dgm:prSet/>
      <dgm:spPr/>
      <dgm:t>
        <a:bodyPr/>
        <a:lstStyle/>
        <a:p>
          <a:endParaRPr lang="ru-RU"/>
        </a:p>
      </dgm:t>
    </dgm:pt>
    <dgm:pt modelId="{11E854B5-26AD-4593-9F26-7D4F03473FD6}">
      <dgm:prSet phldrT="[Текст]"/>
      <dgm:spPr/>
      <dgm:t>
        <a:bodyPr/>
        <a:lstStyle/>
        <a:p>
          <a:r>
            <a:rPr lang="ru-RU" dirty="0" smtClean="0"/>
            <a:t>Главное- потеря имиджа</a:t>
          </a:r>
          <a:endParaRPr lang="ru-RU" dirty="0"/>
        </a:p>
      </dgm:t>
    </dgm:pt>
    <dgm:pt modelId="{76CFD89A-E0D7-41CF-B828-70A2EE92C04E}" type="parTrans" cxnId="{FA530731-E176-4964-A653-37B6CAB2021D}">
      <dgm:prSet/>
      <dgm:spPr/>
      <dgm:t>
        <a:bodyPr/>
        <a:lstStyle/>
        <a:p>
          <a:endParaRPr lang="ru-RU"/>
        </a:p>
      </dgm:t>
    </dgm:pt>
    <dgm:pt modelId="{462D4031-2542-4C7E-BB5A-612C6F9C85A8}" type="sibTrans" cxnId="{FA530731-E176-4964-A653-37B6CAB2021D}">
      <dgm:prSet/>
      <dgm:spPr/>
      <dgm:t>
        <a:bodyPr/>
        <a:lstStyle/>
        <a:p>
          <a:endParaRPr lang="ru-RU"/>
        </a:p>
      </dgm:t>
    </dgm:pt>
    <dgm:pt modelId="{1B632FDB-DFB4-497D-BAC0-E47779E7EAAF}">
      <dgm:prSet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Возраст</a:t>
          </a:r>
          <a:endParaRPr lang="ru-RU" dirty="0">
            <a:solidFill>
              <a:srgbClr val="FF0000"/>
            </a:solidFill>
          </a:endParaRPr>
        </a:p>
      </dgm:t>
    </dgm:pt>
    <dgm:pt modelId="{C860F48F-0A06-4B03-A513-EEB7CE41891B}" type="parTrans" cxnId="{F4523DA0-695E-4A98-99A2-28A1EEACCF65}">
      <dgm:prSet/>
      <dgm:spPr/>
      <dgm:t>
        <a:bodyPr/>
        <a:lstStyle/>
        <a:p>
          <a:endParaRPr lang="ru-RU"/>
        </a:p>
      </dgm:t>
    </dgm:pt>
    <dgm:pt modelId="{924E4B26-4784-4E4F-965A-9EFE95B1F87F}" type="sibTrans" cxnId="{F4523DA0-695E-4A98-99A2-28A1EEACCF65}">
      <dgm:prSet/>
      <dgm:spPr/>
      <dgm:t>
        <a:bodyPr/>
        <a:lstStyle/>
        <a:p>
          <a:endParaRPr lang="ru-RU"/>
        </a:p>
      </dgm:t>
    </dgm:pt>
    <dgm:pt modelId="{DE19133B-D02E-4932-AAC1-39EE07B5939B}" type="pres">
      <dgm:prSet presAssocID="{5A7FBB68-6196-4136-9666-743483A500C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F075A3-9074-4DFD-BA5D-D9C59E300AEC}" type="pres">
      <dgm:prSet presAssocID="{B283A23C-730A-462F-B0AC-2414271EA0B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C784A3-2B2E-4807-B48C-10E6B673D004}" type="pres">
      <dgm:prSet presAssocID="{80CD47A2-43D4-4B8B-82A8-D68FD8C35DF1}" presName="sibTrans" presStyleLbl="sibTrans2D1" presStyleIdx="0" presStyleCnt="4"/>
      <dgm:spPr/>
      <dgm:t>
        <a:bodyPr/>
        <a:lstStyle/>
        <a:p>
          <a:endParaRPr lang="ru-RU"/>
        </a:p>
      </dgm:t>
    </dgm:pt>
    <dgm:pt modelId="{C7B7B37C-2327-4D74-91A6-5BB9E79C6372}" type="pres">
      <dgm:prSet presAssocID="{80CD47A2-43D4-4B8B-82A8-D68FD8C35DF1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FAC37DA0-E5FF-4083-83EB-94021FEC1D25}" type="pres">
      <dgm:prSet presAssocID="{1B632FDB-DFB4-497D-BAC0-E47779E7EAA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46FBB1-B550-442D-8715-64A0130F4EC2}" type="pres">
      <dgm:prSet presAssocID="{924E4B26-4784-4E4F-965A-9EFE95B1F87F}" presName="sibTrans" presStyleLbl="sibTrans2D1" presStyleIdx="1" presStyleCnt="4"/>
      <dgm:spPr/>
      <dgm:t>
        <a:bodyPr/>
        <a:lstStyle/>
        <a:p>
          <a:endParaRPr lang="ru-RU"/>
        </a:p>
      </dgm:t>
    </dgm:pt>
    <dgm:pt modelId="{2FCFEC54-19F8-4B07-A789-170EFF50C1E2}" type="pres">
      <dgm:prSet presAssocID="{924E4B26-4784-4E4F-965A-9EFE95B1F87F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D6825C17-7959-4437-9B64-CE803A48EE7D}" type="pres">
      <dgm:prSet presAssocID="{4A21F00D-93D4-47A7-B6D6-A7853029CBC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3422A5-59B8-4D37-976D-F22133850B4F}" type="pres">
      <dgm:prSet presAssocID="{BF1A7F0E-FDB1-4851-9359-0CFBBCEB0FCE}" presName="sibTrans" presStyleLbl="sibTrans2D1" presStyleIdx="2" presStyleCnt="4"/>
      <dgm:spPr/>
      <dgm:t>
        <a:bodyPr/>
        <a:lstStyle/>
        <a:p>
          <a:endParaRPr lang="ru-RU"/>
        </a:p>
      </dgm:t>
    </dgm:pt>
    <dgm:pt modelId="{A9ACEDD3-8655-4453-8869-3B16667B2A72}" type="pres">
      <dgm:prSet presAssocID="{BF1A7F0E-FDB1-4851-9359-0CFBBCEB0FCE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89253B3C-87A7-4DBC-9321-EC44F00328E7}" type="pres">
      <dgm:prSet presAssocID="{11E854B5-26AD-4593-9F26-7D4F03473FD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2AA5F5-25C8-4C08-AFBA-DF5EF45027ED}" type="pres">
      <dgm:prSet presAssocID="{462D4031-2542-4C7E-BB5A-612C6F9C85A8}" presName="sibTrans" presStyleLbl="sibTrans2D1" presStyleIdx="3" presStyleCnt="4"/>
      <dgm:spPr/>
      <dgm:t>
        <a:bodyPr/>
        <a:lstStyle/>
        <a:p>
          <a:endParaRPr lang="ru-RU"/>
        </a:p>
      </dgm:t>
    </dgm:pt>
    <dgm:pt modelId="{DDB1F69C-CC08-4D80-BFDD-B43E12F9BB63}" type="pres">
      <dgm:prSet presAssocID="{462D4031-2542-4C7E-BB5A-612C6F9C85A8}" presName="connectorText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F4523DA0-695E-4A98-99A2-28A1EEACCF65}" srcId="{5A7FBB68-6196-4136-9666-743483A500C9}" destId="{1B632FDB-DFB4-497D-BAC0-E47779E7EAAF}" srcOrd="1" destOrd="0" parTransId="{C860F48F-0A06-4B03-A513-EEB7CE41891B}" sibTransId="{924E4B26-4784-4E4F-965A-9EFE95B1F87F}"/>
    <dgm:cxn modelId="{B2CE6871-6A81-4DA3-BB51-9829EE853590}" type="presOf" srcId="{1B632FDB-DFB4-497D-BAC0-E47779E7EAAF}" destId="{FAC37DA0-E5FF-4083-83EB-94021FEC1D25}" srcOrd="0" destOrd="0" presId="urn:microsoft.com/office/officeart/2005/8/layout/cycle7"/>
    <dgm:cxn modelId="{87EC0CC7-ED49-429B-8034-6C054B6377F2}" srcId="{5A7FBB68-6196-4136-9666-743483A500C9}" destId="{B283A23C-730A-462F-B0AC-2414271EA0B9}" srcOrd="0" destOrd="0" parTransId="{F076524F-1067-4839-986A-5B0B8B52C2EC}" sibTransId="{80CD47A2-43D4-4B8B-82A8-D68FD8C35DF1}"/>
    <dgm:cxn modelId="{783284D6-C4BF-475C-AD35-FA2C846BCFB2}" type="presOf" srcId="{B283A23C-730A-462F-B0AC-2414271EA0B9}" destId="{3CF075A3-9074-4DFD-BA5D-D9C59E300AEC}" srcOrd="0" destOrd="0" presId="urn:microsoft.com/office/officeart/2005/8/layout/cycle7"/>
    <dgm:cxn modelId="{0344F913-7044-4FFD-8B8C-4292C362F977}" type="presOf" srcId="{462D4031-2542-4C7E-BB5A-612C6F9C85A8}" destId="{DDB1F69C-CC08-4D80-BFDD-B43E12F9BB63}" srcOrd="1" destOrd="0" presId="urn:microsoft.com/office/officeart/2005/8/layout/cycle7"/>
    <dgm:cxn modelId="{57926569-000F-4407-9678-72F1328072DE}" srcId="{5A7FBB68-6196-4136-9666-743483A500C9}" destId="{4A21F00D-93D4-47A7-B6D6-A7853029CBC1}" srcOrd="2" destOrd="0" parTransId="{0BD1DF33-48C3-47AA-A027-CE223DE30720}" sibTransId="{BF1A7F0E-FDB1-4851-9359-0CFBBCEB0FCE}"/>
    <dgm:cxn modelId="{28B552D4-ADF1-4002-AF72-47761AFAF56D}" type="presOf" srcId="{BF1A7F0E-FDB1-4851-9359-0CFBBCEB0FCE}" destId="{A9ACEDD3-8655-4453-8869-3B16667B2A72}" srcOrd="1" destOrd="0" presId="urn:microsoft.com/office/officeart/2005/8/layout/cycle7"/>
    <dgm:cxn modelId="{690D7BBD-B88F-41A3-BE7E-589DF817A5C2}" type="presOf" srcId="{80CD47A2-43D4-4B8B-82A8-D68FD8C35DF1}" destId="{42C784A3-2B2E-4807-B48C-10E6B673D004}" srcOrd="0" destOrd="0" presId="urn:microsoft.com/office/officeart/2005/8/layout/cycle7"/>
    <dgm:cxn modelId="{C8D27427-B729-4E67-9865-1308B44A78E2}" type="presOf" srcId="{5A7FBB68-6196-4136-9666-743483A500C9}" destId="{DE19133B-D02E-4932-AAC1-39EE07B5939B}" srcOrd="0" destOrd="0" presId="urn:microsoft.com/office/officeart/2005/8/layout/cycle7"/>
    <dgm:cxn modelId="{ADFC44C7-4E2C-4C74-A8F7-20D7DE6C81D4}" type="presOf" srcId="{4A21F00D-93D4-47A7-B6D6-A7853029CBC1}" destId="{D6825C17-7959-4437-9B64-CE803A48EE7D}" srcOrd="0" destOrd="0" presId="urn:microsoft.com/office/officeart/2005/8/layout/cycle7"/>
    <dgm:cxn modelId="{CC161E7E-5332-4AF0-8873-C61FC1B61BF5}" type="presOf" srcId="{924E4B26-4784-4E4F-965A-9EFE95B1F87F}" destId="{2FCFEC54-19F8-4B07-A789-170EFF50C1E2}" srcOrd="1" destOrd="0" presId="urn:microsoft.com/office/officeart/2005/8/layout/cycle7"/>
    <dgm:cxn modelId="{F46CEA04-CD00-4495-AFE1-119C1D35307D}" type="presOf" srcId="{462D4031-2542-4C7E-BB5A-612C6F9C85A8}" destId="{CA2AA5F5-25C8-4C08-AFBA-DF5EF45027ED}" srcOrd="0" destOrd="0" presId="urn:microsoft.com/office/officeart/2005/8/layout/cycle7"/>
    <dgm:cxn modelId="{01F0A0F8-97F7-4A13-A988-598C380318C7}" type="presOf" srcId="{BF1A7F0E-FDB1-4851-9359-0CFBBCEB0FCE}" destId="{013422A5-59B8-4D37-976D-F22133850B4F}" srcOrd="0" destOrd="0" presId="urn:microsoft.com/office/officeart/2005/8/layout/cycle7"/>
    <dgm:cxn modelId="{74CAFAA1-BEC7-4094-81B3-89D0D4230A49}" type="presOf" srcId="{80CD47A2-43D4-4B8B-82A8-D68FD8C35DF1}" destId="{C7B7B37C-2327-4D74-91A6-5BB9E79C6372}" srcOrd="1" destOrd="0" presId="urn:microsoft.com/office/officeart/2005/8/layout/cycle7"/>
    <dgm:cxn modelId="{ADF0126B-FDFC-4B27-A05F-A0F87A1D97D9}" type="presOf" srcId="{924E4B26-4784-4E4F-965A-9EFE95B1F87F}" destId="{9E46FBB1-B550-442D-8715-64A0130F4EC2}" srcOrd="0" destOrd="0" presId="urn:microsoft.com/office/officeart/2005/8/layout/cycle7"/>
    <dgm:cxn modelId="{FA530731-E176-4964-A653-37B6CAB2021D}" srcId="{5A7FBB68-6196-4136-9666-743483A500C9}" destId="{11E854B5-26AD-4593-9F26-7D4F03473FD6}" srcOrd="3" destOrd="0" parTransId="{76CFD89A-E0D7-41CF-B828-70A2EE92C04E}" sibTransId="{462D4031-2542-4C7E-BB5A-612C6F9C85A8}"/>
    <dgm:cxn modelId="{D5C83838-A339-482B-8A8D-276EEE6E3673}" type="presOf" srcId="{11E854B5-26AD-4593-9F26-7D4F03473FD6}" destId="{89253B3C-87A7-4DBC-9321-EC44F00328E7}" srcOrd="0" destOrd="0" presId="urn:microsoft.com/office/officeart/2005/8/layout/cycle7"/>
    <dgm:cxn modelId="{136349F6-30A4-4FAB-88F8-B3189D4934A6}" type="presParOf" srcId="{DE19133B-D02E-4932-AAC1-39EE07B5939B}" destId="{3CF075A3-9074-4DFD-BA5D-D9C59E300AEC}" srcOrd="0" destOrd="0" presId="urn:microsoft.com/office/officeart/2005/8/layout/cycle7"/>
    <dgm:cxn modelId="{81B1061D-B747-462F-80AF-E1B937EDACBE}" type="presParOf" srcId="{DE19133B-D02E-4932-AAC1-39EE07B5939B}" destId="{42C784A3-2B2E-4807-B48C-10E6B673D004}" srcOrd="1" destOrd="0" presId="urn:microsoft.com/office/officeart/2005/8/layout/cycle7"/>
    <dgm:cxn modelId="{0BAABFED-94F2-4CFA-BED3-0C01270AD7BF}" type="presParOf" srcId="{42C784A3-2B2E-4807-B48C-10E6B673D004}" destId="{C7B7B37C-2327-4D74-91A6-5BB9E79C6372}" srcOrd="0" destOrd="0" presId="urn:microsoft.com/office/officeart/2005/8/layout/cycle7"/>
    <dgm:cxn modelId="{48E1905F-EA1D-4B51-9E80-3DC1BD826E29}" type="presParOf" srcId="{DE19133B-D02E-4932-AAC1-39EE07B5939B}" destId="{FAC37DA0-E5FF-4083-83EB-94021FEC1D25}" srcOrd="2" destOrd="0" presId="urn:microsoft.com/office/officeart/2005/8/layout/cycle7"/>
    <dgm:cxn modelId="{4B1E59EB-5249-4534-9437-9AD26D1A8BDE}" type="presParOf" srcId="{DE19133B-D02E-4932-AAC1-39EE07B5939B}" destId="{9E46FBB1-B550-442D-8715-64A0130F4EC2}" srcOrd="3" destOrd="0" presId="urn:microsoft.com/office/officeart/2005/8/layout/cycle7"/>
    <dgm:cxn modelId="{6EF7212E-CBC2-4735-A0EB-79B0C9C0CDB1}" type="presParOf" srcId="{9E46FBB1-B550-442D-8715-64A0130F4EC2}" destId="{2FCFEC54-19F8-4B07-A789-170EFF50C1E2}" srcOrd="0" destOrd="0" presId="urn:microsoft.com/office/officeart/2005/8/layout/cycle7"/>
    <dgm:cxn modelId="{DBA7B6AF-FCEA-4697-9256-1E490DD12FAD}" type="presParOf" srcId="{DE19133B-D02E-4932-AAC1-39EE07B5939B}" destId="{D6825C17-7959-4437-9B64-CE803A48EE7D}" srcOrd="4" destOrd="0" presId="urn:microsoft.com/office/officeart/2005/8/layout/cycle7"/>
    <dgm:cxn modelId="{1E6A4E08-486E-4372-AA0B-626841BEC6AD}" type="presParOf" srcId="{DE19133B-D02E-4932-AAC1-39EE07B5939B}" destId="{013422A5-59B8-4D37-976D-F22133850B4F}" srcOrd="5" destOrd="0" presId="urn:microsoft.com/office/officeart/2005/8/layout/cycle7"/>
    <dgm:cxn modelId="{EBC50D4E-1FE2-4CF9-B427-EBDD8D346913}" type="presParOf" srcId="{013422A5-59B8-4D37-976D-F22133850B4F}" destId="{A9ACEDD3-8655-4453-8869-3B16667B2A72}" srcOrd="0" destOrd="0" presId="urn:microsoft.com/office/officeart/2005/8/layout/cycle7"/>
    <dgm:cxn modelId="{1EAD623B-3A46-4D9B-99EE-F5F5E3556D71}" type="presParOf" srcId="{DE19133B-D02E-4932-AAC1-39EE07B5939B}" destId="{89253B3C-87A7-4DBC-9321-EC44F00328E7}" srcOrd="6" destOrd="0" presId="urn:microsoft.com/office/officeart/2005/8/layout/cycle7"/>
    <dgm:cxn modelId="{48F2604F-4375-4072-9022-24776D15EB3A}" type="presParOf" srcId="{DE19133B-D02E-4932-AAC1-39EE07B5939B}" destId="{CA2AA5F5-25C8-4C08-AFBA-DF5EF45027ED}" srcOrd="7" destOrd="0" presId="urn:microsoft.com/office/officeart/2005/8/layout/cycle7"/>
    <dgm:cxn modelId="{81773CD7-68FB-4D15-BE46-A602651E0DA8}" type="presParOf" srcId="{CA2AA5F5-25C8-4C08-AFBA-DF5EF45027ED}" destId="{DDB1F69C-CC08-4D80-BFDD-B43E12F9BB63}" srcOrd="0" destOrd="0" presId="urn:microsoft.com/office/officeart/2005/8/layout/cycle7"/>
  </dgm:cxnLst>
  <dgm:bg>
    <a:noFill/>
  </dgm:bg>
  <dgm:whole/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8F8009-FD24-442C-8829-B567637B2D72}">
      <dsp:nvSpPr>
        <dsp:cNvPr id="0" name=""/>
        <dsp:cNvSpPr/>
      </dsp:nvSpPr>
      <dsp:spPr>
        <a:xfrm rot="5400000">
          <a:off x="-185966" y="189497"/>
          <a:ext cx="1239777" cy="8678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1.</a:t>
          </a:r>
          <a:endParaRPr lang="ru-RU" sz="2500" kern="1200" dirty="0"/>
        </a:p>
      </dsp:txBody>
      <dsp:txXfrm rot="5400000">
        <a:off x="-185966" y="189497"/>
        <a:ext cx="1239777" cy="867844"/>
      </dsp:txXfrm>
    </dsp:sp>
    <dsp:sp modelId="{5F44616F-FC50-453D-AFE3-74FA54B2900F}">
      <dsp:nvSpPr>
        <dsp:cNvPr id="0" name=""/>
        <dsp:cNvSpPr/>
      </dsp:nvSpPr>
      <dsp:spPr>
        <a:xfrm rot="5400000">
          <a:off x="3764794" y="-2893419"/>
          <a:ext cx="805855" cy="6599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40" tIns="28575" rIns="28575" bIns="28575" numCol="1" spcCol="1270" anchor="ctr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500" kern="1200" dirty="0" smtClean="0"/>
            <a:t>Лидер - начальник</a:t>
          </a:r>
          <a:endParaRPr lang="ru-RU" sz="4500" kern="1200" dirty="0"/>
        </a:p>
      </dsp:txBody>
      <dsp:txXfrm rot="5400000">
        <a:off x="3764794" y="-2893419"/>
        <a:ext cx="805855" cy="6599755"/>
      </dsp:txXfrm>
    </dsp:sp>
    <dsp:sp modelId="{589DCA4F-8122-4E9B-844D-29731F296290}">
      <dsp:nvSpPr>
        <dsp:cNvPr id="0" name=""/>
        <dsp:cNvSpPr/>
      </dsp:nvSpPr>
      <dsp:spPr>
        <a:xfrm rot="5400000">
          <a:off x="-185966" y="1282538"/>
          <a:ext cx="1239777" cy="8678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2.</a:t>
          </a:r>
          <a:endParaRPr lang="ru-RU" sz="2500" kern="1200" dirty="0"/>
        </a:p>
      </dsp:txBody>
      <dsp:txXfrm rot="5400000">
        <a:off x="-185966" y="1282538"/>
        <a:ext cx="1239777" cy="867844"/>
      </dsp:txXfrm>
    </dsp:sp>
    <dsp:sp modelId="{6ADF915C-87FC-41E6-AEF6-EE96599B66CA}">
      <dsp:nvSpPr>
        <dsp:cNvPr id="0" name=""/>
        <dsp:cNvSpPr/>
      </dsp:nvSpPr>
      <dsp:spPr>
        <a:xfrm rot="5400000">
          <a:off x="3764794" y="-1800378"/>
          <a:ext cx="805855" cy="6599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40" tIns="28575" rIns="28575" bIns="28575" numCol="1" spcCol="1270" anchor="ctr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500" kern="1200" dirty="0" smtClean="0"/>
            <a:t>Лидер - коллега</a:t>
          </a:r>
          <a:endParaRPr lang="ru-RU" sz="4500" kern="1200" dirty="0"/>
        </a:p>
      </dsp:txBody>
      <dsp:txXfrm rot="5400000">
        <a:off x="3764794" y="-1800378"/>
        <a:ext cx="805855" cy="6599755"/>
      </dsp:txXfrm>
    </dsp:sp>
    <dsp:sp modelId="{C49E9D5E-11AB-4EDC-B71B-A905FC96E180}">
      <dsp:nvSpPr>
        <dsp:cNvPr id="0" name=""/>
        <dsp:cNvSpPr/>
      </dsp:nvSpPr>
      <dsp:spPr>
        <a:xfrm rot="5400000">
          <a:off x="-185966" y="2375579"/>
          <a:ext cx="1239777" cy="8678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3.</a:t>
          </a:r>
          <a:endParaRPr lang="ru-RU" sz="2500" kern="1200" dirty="0"/>
        </a:p>
      </dsp:txBody>
      <dsp:txXfrm rot="5400000">
        <a:off x="-185966" y="2375579"/>
        <a:ext cx="1239777" cy="867844"/>
      </dsp:txXfrm>
    </dsp:sp>
    <dsp:sp modelId="{5762C6AB-CD92-4782-AFF8-AF630A276BF4}">
      <dsp:nvSpPr>
        <dsp:cNvPr id="0" name=""/>
        <dsp:cNvSpPr/>
      </dsp:nvSpPr>
      <dsp:spPr>
        <a:xfrm rot="5400000">
          <a:off x="3764794" y="-707336"/>
          <a:ext cx="805855" cy="6599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40" tIns="28575" rIns="28575" bIns="28575" numCol="1" spcCol="1270" anchor="ctr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500" kern="1200" dirty="0" smtClean="0"/>
            <a:t>Лидер - идеолог</a:t>
          </a:r>
          <a:endParaRPr lang="ru-RU" sz="4500" kern="1200" dirty="0"/>
        </a:p>
      </dsp:txBody>
      <dsp:txXfrm rot="5400000">
        <a:off x="3764794" y="-707336"/>
        <a:ext cx="805855" cy="6599755"/>
      </dsp:txXfrm>
    </dsp:sp>
    <dsp:sp modelId="{85F35E2E-30E5-4EEC-A0D0-74D3B83112F4}">
      <dsp:nvSpPr>
        <dsp:cNvPr id="0" name=""/>
        <dsp:cNvSpPr/>
      </dsp:nvSpPr>
      <dsp:spPr>
        <a:xfrm rot="5400000">
          <a:off x="-185966" y="3468621"/>
          <a:ext cx="1239777" cy="8678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4.</a:t>
          </a:r>
          <a:endParaRPr lang="ru-RU" sz="2500" kern="1200" dirty="0"/>
        </a:p>
      </dsp:txBody>
      <dsp:txXfrm rot="5400000">
        <a:off x="-185966" y="3468621"/>
        <a:ext cx="1239777" cy="867844"/>
      </dsp:txXfrm>
    </dsp:sp>
    <dsp:sp modelId="{59BD4CEA-91C6-4ED8-BE02-F8C93ABF97DB}">
      <dsp:nvSpPr>
        <dsp:cNvPr id="0" name=""/>
        <dsp:cNvSpPr/>
      </dsp:nvSpPr>
      <dsp:spPr>
        <a:xfrm rot="5400000">
          <a:off x="3764794" y="385704"/>
          <a:ext cx="805855" cy="65997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40" tIns="28575" rIns="28575" bIns="28575" numCol="1" spcCol="1270" anchor="ctr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500" kern="1200" smtClean="0"/>
            <a:t>Лидер - профессионал </a:t>
          </a:r>
          <a:endParaRPr lang="ru-RU" sz="4500" kern="1200"/>
        </a:p>
      </dsp:txBody>
      <dsp:txXfrm rot="5400000">
        <a:off x="3764794" y="385704"/>
        <a:ext cx="805855" cy="659975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F3DDC99-CF52-41C5-846C-D517BF8F1F58}">
      <dsp:nvSpPr>
        <dsp:cNvPr id="0" name=""/>
        <dsp:cNvSpPr/>
      </dsp:nvSpPr>
      <dsp:spPr>
        <a:xfrm>
          <a:off x="1189041" y="606660"/>
          <a:ext cx="4236537" cy="4236537"/>
        </a:xfrm>
        <a:prstGeom prst="blockArc">
          <a:avLst>
            <a:gd name="adj1" fmla="val 11811895"/>
            <a:gd name="adj2" fmla="val 16913680"/>
            <a:gd name="adj3" fmla="val 4633"/>
          </a:avLst>
        </a:prstGeom>
        <a:gradFill rotWithShape="0">
          <a:gsLst>
            <a:gs pos="0">
              <a:schemeClr val="accent2">
                <a:hueOff val="11871614"/>
                <a:satOff val="-77721"/>
                <a:lumOff val="17056"/>
                <a:alphaOff val="0"/>
                <a:tint val="1000"/>
              </a:schemeClr>
            </a:gs>
            <a:gs pos="68000">
              <a:schemeClr val="accent2">
                <a:hueOff val="11871614"/>
                <a:satOff val="-77721"/>
                <a:lumOff val="17056"/>
                <a:alphaOff val="0"/>
                <a:tint val="77000"/>
              </a:schemeClr>
            </a:gs>
            <a:gs pos="81000">
              <a:schemeClr val="accent2">
                <a:hueOff val="11871614"/>
                <a:satOff val="-77721"/>
                <a:lumOff val="17056"/>
                <a:alphaOff val="0"/>
                <a:tint val="79000"/>
              </a:schemeClr>
            </a:gs>
            <a:gs pos="86000">
              <a:schemeClr val="accent2">
                <a:hueOff val="11871614"/>
                <a:satOff val="-77721"/>
                <a:lumOff val="17056"/>
                <a:alphaOff val="0"/>
                <a:tint val="73000"/>
              </a:schemeClr>
            </a:gs>
            <a:gs pos="100000">
              <a:schemeClr val="accent2">
                <a:hueOff val="11871614"/>
                <a:satOff val="-77721"/>
                <a:lumOff val="17056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2">
              <a:hueOff val="11871614"/>
              <a:satOff val="-77721"/>
              <a:lumOff val="17056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887629F-DB36-4188-A374-A205E34AC9D3}">
      <dsp:nvSpPr>
        <dsp:cNvPr id="0" name=""/>
        <dsp:cNvSpPr/>
      </dsp:nvSpPr>
      <dsp:spPr>
        <a:xfrm>
          <a:off x="1176376" y="646952"/>
          <a:ext cx="4236537" cy="4236537"/>
        </a:xfrm>
        <a:prstGeom prst="blockArc">
          <a:avLst>
            <a:gd name="adj1" fmla="val 7548278"/>
            <a:gd name="adj2" fmla="val 11882067"/>
            <a:gd name="adj3" fmla="val 4633"/>
          </a:avLst>
        </a:prstGeom>
        <a:gradFill rotWithShape="0">
          <a:gsLst>
            <a:gs pos="0">
              <a:schemeClr val="accent2">
                <a:hueOff val="8903710"/>
                <a:satOff val="-58291"/>
                <a:lumOff val="12792"/>
                <a:alphaOff val="0"/>
                <a:tint val="1000"/>
              </a:schemeClr>
            </a:gs>
            <a:gs pos="68000">
              <a:schemeClr val="accent2">
                <a:hueOff val="8903710"/>
                <a:satOff val="-58291"/>
                <a:lumOff val="12792"/>
                <a:alphaOff val="0"/>
                <a:tint val="77000"/>
              </a:schemeClr>
            </a:gs>
            <a:gs pos="81000">
              <a:schemeClr val="accent2">
                <a:hueOff val="8903710"/>
                <a:satOff val="-58291"/>
                <a:lumOff val="12792"/>
                <a:alphaOff val="0"/>
                <a:tint val="79000"/>
              </a:schemeClr>
            </a:gs>
            <a:gs pos="86000">
              <a:schemeClr val="accent2">
                <a:hueOff val="8903710"/>
                <a:satOff val="-58291"/>
                <a:lumOff val="12792"/>
                <a:alphaOff val="0"/>
                <a:tint val="73000"/>
              </a:schemeClr>
            </a:gs>
            <a:gs pos="100000">
              <a:schemeClr val="accent2">
                <a:hueOff val="8903710"/>
                <a:satOff val="-58291"/>
                <a:lumOff val="12792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2">
              <a:hueOff val="8903710"/>
              <a:satOff val="-58291"/>
              <a:lumOff val="12792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C114238-1A6F-4795-AD50-A57F78A322D1}">
      <dsp:nvSpPr>
        <dsp:cNvPr id="0" name=""/>
        <dsp:cNvSpPr/>
      </dsp:nvSpPr>
      <dsp:spPr>
        <a:xfrm>
          <a:off x="1591258" y="1044629"/>
          <a:ext cx="4236537" cy="4236537"/>
        </a:xfrm>
        <a:prstGeom prst="blockArc">
          <a:avLst>
            <a:gd name="adj1" fmla="val 2293836"/>
            <a:gd name="adj2" fmla="val 8506164"/>
            <a:gd name="adj3" fmla="val 4633"/>
          </a:avLst>
        </a:prstGeom>
        <a:gradFill rotWithShape="0">
          <a:gsLst>
            <a:gs pos="0">
              <a:schemeClr val="accent2">
                <a:hueOff val="5935807"/>
                <a:satOff val="-38860"/>
                <a:lumOff val="8528"/>
                <a:alphaOff val="0"/>
                <a:tint val="1000"/>
              </a:schemeClr>
            </a:gs>
            <a:gs pos="68000">
              <a:schemeClr val="accent2">
                <a:hueOff val="5935807"/>
                <a:satOff val="-38860"/>
                <a:lumOff val="8528"/>
                <a:alphaOff val="0"/>
                <a:tint val="77000"/>
              </a:schemeClr>
            </a:gs>
            <a:gs pos="81000">
              <a:schemeClr val="accent2">
                <a:hueOff val="5935807"/>
                <a:satOff val="-38860"/>
                <a:lumOff val="8528"/>
                <a:alphaOff val="0"/>
                <a:tint val="79000"/>
              </a:schemeClr>
            </a:gs>
            <a:gs pos="86000">
              <a:schemeClr val="accent2">
                <a:hueOff val="5935807"/>
                <a:satOff val="-38860"/>
                <a:lumOff val="8528"/>
                <a:alphaOff val="0"/>
                <a:tint val="73000"/>
              </a:schemeClr>
            </a:gs>
            <a:gs pos="100000">
              <a:schemeClr val="accent2">
                <a:hueOff val="5935807"/>
                <a:satOff val="-38860"/>
                <a:lumOff val="8528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2">
              <a:hueOff val="5935807"/>
              <a:satOff val="-38860"/>
              <a:lumOff val="8528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EBAE451-51DD-431C-8709-7274757AE4DD}">
      <dsp:nvSpPr>
        <dsp:cNvPr id="0" name=""/>
        <dsp:cNvSpPr/>
      </dsp:nvSpPr>
      <dsp:spPr>
        <a:xfrm>
          <a:off x="2034134" y="627109"/>
          <a:ext cx="4236537" cy="4236537"/>
        </a:xfrm>
        <a:prstGeom prst="blockArc">
          <a:avLst>
            <a:gd name="adj1" fmla="val 20634290"/>
            <a:gd name="adj2" fmla="val 3308732"/>
            <a:gd name="adj3" fmla="val 4633"/>
          </a:avLst>
        </a:prstGeom>
        <a:gradFill rotWithShape="0">
          <a:gsLst>
            <a:gs pos="0">
              <a:schemeClr val="accent2">
                <a:hueOff val="2967903"/>
                <a:satOff val="-19430"/>
                <a:lumOff val="4264"/>
                <a:alphaOff val="0"/>
                <a:tint val="1000"/>
              </a:schemeClr>
            </a:gs>
            <a:gs pos="68000">
              <a:schemeClr val="accent2">
                <a:hueOff val="2967903"/>
                <a:satOff val="-19430"/>
                <a:lumOff val="4264"/>
                <a:alphaOff val="0"/>
                <a:tint val="77000"/>
              </a:schemeClr>
            </a:gs>
            <a:gs pos="81000">
              <a:schemeClr val="accent2">
                <a:hueOff val="2967903"/>
                <a:satOff val="-19430"/>
                <a:lumOff val="4264"/>
                <a:alphaOff val="0"/>
                <a:tint val="79000"/>
              </a:schemeClr>
            </a:gs>
            <a:gs pos="86000">
              <a:schemeClr val="accent2">
                <a:hueOff val="2967903"/>
                <a:satOff val="-19430"/>
                <a:lumOff val="4264"/>
                <a:alphaOff val="0"/>
                <a:tint val="73000"/>
              </a:schemeClr>
            </a:gs>
            <a:gs pos="100000">
              <a:schemeClr val="accent2">
                <a:hueOff val="2967903"/>
                <a:satOff val="-19430"/>
                <a:lumOff val="4264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2">
              <a:hueOff val="2967903"/>
              <a:satOff val="-19430"/>
              <a:lumOff val="4264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3B9FA2A-DA9B-4AE1-A77F-4F77E423E222}">
      <dsp:nvSpPr>
        <dsp:cNvPr id="0" name=""/>
        <dsp:cNvSpPr/>
      </dsp:nvSpPr>
      <dsp:spPr>
        <a:xfrm>
          <a:off x="2029093" y="609340"/>
          <a:ext cx="4236537" cy="4236537"/>
        </a:xfrm>
        <a:prstGeom prst="blockArc">
          <a:avLst>
            <a:gd name="adj1" fmla="val 15508254"/>
            <a:gd name="adj2" fmla="val 20664976"/>
            <a:gd name="adj3" fmla="val 4633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accent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accent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accent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8D2B9F3-91B5-45E0-A68F-4CA72F886A75}">
      <dsp:nvSpPr>
        <dsp:cNvPr id="0" name=""/>
        <dsp:cNvSpPr/>
      </dsp:nvSpPr>
      <dsp:spPr>
        <a:xfrm>
          <a:off x="2760240" y="1795799"/>
          <a:ext cx="1947118" cy="194711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accent1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accent1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smtClean="0"/>
            <a:t>Работа </a:t>
          </a:r>
          <a:endParaRPr lang="ru-RU" sz="3200" kern="1200" dirty="0"/>
        </a:p>
      </dsp:txBody>
      <dsp:txXfrm>
        <a:off x="2760240" y="1795799"/>
        <a:ext cx="1947118" cy="1947118"/>
      </dsp:txXfrm>
    </dsp:sp>
    <dsp:sp modelId="{31106804-D380-4FFE-BFD2-4CF447E56B8E}">
      <dsp:nvSpPr>
        <dsp:cNvPr id="0" name=""/>
        <dsp:cNvSpPr/>
      </dsp:nvSpPr>
      <dsp:spPr>
        <a:xfrm>
          <a:off x="2406697" y="-76238"/>
          <a:ext cx="2654204" cy="155279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accent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accent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accent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 командой (преданные люди).</a:t>
          </a:r>
          <a:endParaRPr lang="ru-RU" sz="1200" kern="1200" dirty="0"/>
        </a:p>
      </dsp:txBody>
      <dsp:txXfrm>
        <a:off x="2406697" y="-76238"/>
        <a:ext cx="2654204" cy="1552791"/>
      </dsp:txXfrm>
    </dsp:sp>
    <dsp:sp modelId="{B533426E-3966-4734-B9A5-CE1220935379}">
      <dsp:nvSpPr>
        <dsp:cNvPr id="0" name=""/>
        <dsp:cNvSpPr/>
      </dsp:nvSpPr>
      <dsp:spPr>
        <a:xfrm>
          <a:off x="4813395" y="1395330"/>
          <a:ext cx="2654204" cy="1552791"/>
        </a:xfrm>
        <a:prstGeom prst="ellipse">
          <a:avLst/>
        </a:prstGeom>
        <a:gradFill rotWithShape="0">
          <a:gsLst>
            <a:gs pos="0">
              <a:schemeClr val="accent2">
                <a:hueOff val="2967903"/>
                <a:satOff val="-19430"/>
                <a:lumOff val="4264"/>
                <a:alphaOff val="0"/>
                <a:tint val="1000"/>
              </a:schemeClr>
            </a:gs>
            <a:gs pos="68000">
              <a:schemeClr val="accent2">
                <a:hueOff val="2967903"/>
                <a:satOff val="-19430"/>
                <a:lumOff val="4264"/>
                <a:alphaOff val="0"/>
                <a:tint val="77000"/>
              </a:schemeClr>
            </a:gs>
            <a:gs pos="81000">
              <a:schemeClr val="accent2">
                <a:hueOff val="2967903"/>
                <a:satOff val="-19430"/>
                <a:lumOff val="4264"/>
                <a:alphaOff val="0"/>
                <a:tint val="79000"/>
              </a:schemeClr>
            </a:gs>
            <a:gs pos="86000">
              <a:schemeClr val="accent2">
                <a:hueOff val="2967903"/>
                <a:satOff val="-19430"/>
                <a:lumOff val="4264"/>
                <a:alphaOff val="0"/>
                <a:tint val="73000"/>
              </a:schemeClr>
            </a:gs>
            <a:gs pos="100000">
              <a:schemeClr val="accent2">
                <a:hueOff val="2967903"/>
                <a:satOff val="-19430"/>
                <a:lumOff val="4264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2">
              <a:hueOff val="2967903"/>
              <a:satOff val="-19430"/>
              <a:lumOff val="4264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 функционерами</a:t>
          </a:r>
          <a:endParaRPr lang="ru-RU" sz="1200" kern="1200" dirty="0"/>
        </a:p>
      </dsp:txBody>
      <dsp:txXfrm>
        <a:off x="4813395" y="1395330"/>
        <a:ext cx="2654204" cy="1552791"/>
      </dsp:txXfrm>
    </dsp:sp>
    <dsp:sp modelId="{F089273A-9BBE-494B-BC96-15562C50571C}">
      <dsp:nvSpPr>
        <dsp:cNvPr id="0" name=""/>
        <dsp:cNvSpPr/>
      </dsp:nvSpPr>
      <dsp:spPr>
        <a:xfrm>
          <a:off x="4007837" y="3666982"/>
          <a:ext cx="2654204" cy="1552791"/>
        </a:xfrm>
        <a:prstGeom prst="ellipse">
          <a:avLst/>
        </a:prstGeom>
        <a:gradFill rotWithShape="0">
          <a:gsLst>
            <a:gs pos="0">
              <a:schemeClr val="accent2">
                <a:hueOff val="5935807"/>
                <a:satOff val="-38860"/>
                <a:lumOff val="8528"/>
                <a:alphaOff val="0"/>
                <a:tint val="1000"/>
              </a:schemeClr>
            </a:gs>
            <a:gs pos="68000">
              <a:schemeClr val="accent2">
                <a:hueOff val="5935807"/>
                <a:satOff val="-38860"/>
                <a:lumOff val="8528"/>
                <a:alphaOff val="0"/>
                <a:tint val="77000"/>
              </a:schemeClr>
            </a:gs>
            <a:gs pos="81000">
              <a:schemeClr val="accent2">
                <a:hueOff val="5935807"/>
                <a:satOff val="-38860"/>
                <a:lumOff val="8528"/>
                <a:alphaOff val="0"/>
                <a:tint val="79000"/>
              </a:schemeClr>
            </a:gs>
            <a:gs pos="86000">
              <a:schemeClr val="accent2">
                <a:hueOff val="5935807"/>
                <a:satOff val="-38860"/>
                <a:lumOff val="8528"/>
                <a:alphaOff val="0"/>
                <a:tint val="73000"/>
              </a:schemeClr>
            </a:gs>
            <a:gs pos="100000">
              <a:schemeClr val="accent2">
                <a:hueOff val="5935807"/>
                <a:satOff val="-38860"/>
                <a:lumOff val="8528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2">
              <a:hueOff val="5935807"/>
              <a:satOff val="-38860"/>
              <a:lumOff val="8528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 авторитетными людьми в специальности, на работе.</a:t>
          </a:r>
          <a:endParaRPr lang="ru-RU" sz="1200" kern="1200" dirty="0"/>
        </a:p>
      </dsp:txBody>
      <dsp:txXfrm>
        <a:off x="4007837" y="3666982"/>
        <a:ext cx="2654204" cy="1552791"/>
      </dsp:txXfrm>
    </dsp:sp>
    <dsp:sp modelId="{4683C6B1-991D-46CF-8551-CD4A51EC51BE}">
      <dsp:nvSpPr>
        <dsp:cNvPr id="0" name=""/>
        <dsp:cNvSpPr/>
      </dsp:nvSpPr>
      <dsp:spPr>
        <a:xfrm>
          <a:off x="757011" y="3666982"/>
          <a:ext cx="2654204" cy="1552791"/>
        </a:xfrm>
        <a:prstGeom prst="ellipse">
          <a:avLst/>
        </a:prstGeom>
        <a:gradFill rotWithShape="0">
          <a:gsLst>
            <a:gs pos="0">
              <a:schemeClr val="accent2">
                <a:hueOff val="8903710"/>
                <a:satOff val="-58291"/>
                <a:lumOff val="12792"/>
                <a:alphaOff val="0"/>
                <a:tint val="1000"/>
              </a:schemeClr>
            </a:gs>
            <a:gs pos="68000">
              <a:schemeClr val="accent2">
                <a:hueOff val="8903710"/>
                <a:satOff val="-58291"/>
                <a:lumOff val="12792"/>
                <a:alphaOff val="0"/>
                <a:tint val="77000"/>
              </a:schemeClr>
            </a:gs>
            <a:gs pos="81000">
              <a:schemeClr val="accent2">
                <a:hueOff val="8903710"/>
                <a:satOff val="-58291"/>
                <a:lumOff val="12792"/>
                <a:alphaOff val="0"/>
                <a:tint val="79000"/>
              </a:schemeClr>
            </a:gs>
            <a:gs pos="86000">
              <a:schemeClr val="accent2">
                <a:hueOff val="8903710"/>
                <a:satOff val="-58291"/>
                <a:lumOff val="12792"/>
                <a:alphaOff val="0"/>
                <a:tint val="73000"/>
              </a:schemeClr>
            </a:gs>
            <a:gs pos="100000">
              <a:schemeClr val="accent2">
                <a:hueOff val="8903710"/>
                <a:satOff val="-58291"/>
                <a:lumOff val="12792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2">
              <a:hueOff val="8903710"/>
              <a:satOff val="-58291"/>
              <a:lumOff val="12792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на субботнике, уметь жертвовать собой во имя общего дела.</a:t>
          </a:r>
          <a:br>
            <a:rPr lang="ru-RU" sz="1200" kern="1200" dirty="0" smtClean="0"/>
          </a:br>
          <a:endParaRPr lang="ru-RU" sz="1200" kern="1200" dirty="0"/>
        </a:p>
      </dsp:txBody>
      <dsp:txXfrm>
        <a:off x="757011" y="3666982"/>
        <a:ext cx="2654204" cy="1552791"/>
      </dsp:txXfrm>
    </dsp:sp>
    <dsp:sp modelId="{BD5B976A-9E7F-4189-824F-98F6213B85A9}">
      <dsp:nvSpPr>
        <dsp:cNvPr id="0" name=""/>
        <dsp:cNvSpPr/>
      </dsp:nvSpPr>
      <dsp:spPr>
        <a:xfrm>
          <a:off x="0" y="1348224"/>
          <a:ext cx="2654204" cy="1552791"/>
        </a:xfrm>
        <a:prstGeom prst="ellipse">
          <a:avLst/>
        </a:prstGeom>
        <a:gradFill rotWithShape="0">
          <a:gsLst>
            <a:gs pos="0">
              <a:schemeClr val="accent2">
                <a:hueOff val="11871614"/>
                <a:satOff val="-77721"/>
                <a:lumOff val="17056"/>
                <a:alphaOff val="0"/>
                <a:tint val="1000"/>
              </a:schemeClr>
            </a:gs>
            <a:gs pos="68000">
              <a:schemeClr val="accent2">
                <a:hueOff val="11871614"/>
                <a:satOff val="-77721"/>
                <a:lumOff val="17056"/>
                <a:alphaOff val="0"/>
                <a:tint val="77000"/>
              </a:schemeClr>
            </a:gs>
            <a:gs pos="81000">
              <a:schemeClr val="accent2">
                <a:hueOff val="11871614"/>
                <a:satOff val="-77721"/>
                <a:lumOff val="17056"/>
                <a:alphaOff val="0"/>
                <a:tint val="79000"/>
              </a:schemeClr>
            </a:gs>
            <a:gs pos="86000">
              <a:schemeClr val="accent2">
                <a:hueOff val="11871614"/>
                <a:satOff val="-77721"/>
                <a:lumOff val="17056"/>
                <a:alphaOff val="0"/>
                <a:tint val="73000"/>
              </a:schemeClr>
            </a:gs>
            <a:gs pos="100000">
              <a:schemeClr val="accent2">
                <a:hueOff val="11871614"/>
                <a:satOff val="-77721"/>
                <a:lumOff val="17056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2">
              <a:hueOff val="11871614"/>
              <a:satOff val="-77721"/>
              <a:lumOff val="17056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со всеми. Особенно это актуально при работе в новом коллективе, который уже давно сформирован</a:t>
          </a:r>
          <a:r>
            <a:rPr lang="ru-RU" sz="700" kern="1200" dirty="0" smtClean="0"/>
            <a:t>. </a:t>
          </a:r>
          <a:endParaRPr lang="ru-RU" sz="700" kern="1200" dirty="0"/>
        </a:p>
      </dsp:txBody>
      <dsp:txXfrm>
        <a:off x="0" y="1348224"/>
        <a:ext cx="2654204" cy="155279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402830D-5246-4B63-BCCB-EDD7E6289E95}">
      <dsp:nvSpPr>
        <dsp:cNvPr id="0" name=""/>
        <dsp:cNvSpPr/>
      </dsp:nvSpPr>
      <dsp:spPr>
        <a:xfrm>
          <a:off x="1799895" y="540123"/>
          <a:ext cx="6300315" cy="5269774"/>
        </a:xfrm>
        <a:prstGeom prst="round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8232" rIns="78232" bIns="78232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ru-RU" sz="1050" b="1" i="1" kern="1200" dirty="0" smtClean="0">
              <a:solidFill>
                <a:srgbClr val="002060"/>
              </a:solidFill>
            </a:rPr>
            <a:t>1. Искренняя заинтересованность в жизни и делах коллег, партнеров, друзей, союзников. 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ru-RU" sz="1050" b="1" i="1" kern="1200" dirty="0" smtClean="0">
              <a:solidFill>
                <a:srgbClr val="002060"/>
              </a:solidFill>
            </a:rPr>
            <a:t>2. Умение найти, осознать и понять интересы человека.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ru-RU" sz="1050" b="1" i="1" kern="1200" dirty="0" smtClean="0">
              <a:solidFill>
                <a:srgbClr val="002060"/>
              </a:solidFill>
            </a:rPr>
            <a:t>3. Умение принять, поговорить, вникнуть в суть проблем людей, попытаться помочь им.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ru-RU" sz="1050" b="1" i="1" kern="1200" dirty="0" smtClean="0">
              <a:solidFill>
                <a:srgbClr val="002060"/>
              </a:solidFill>
            </a:rPr>
            <a:t>4. Быть правдивым, не обещать то, что не сможешь сделать, держать свое слово, уметь сказать "нет".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ru-RU" sz="1050" b="1" i="1" kern="1200" dirty="0" smtClean="0">
              <a:solidFill>
                <a:srgbClr val="002060"/>
              </a:solidFill>
            </a:rPr>
            <a:t>5. Быть добрым (не добреньким), принципиальным (но не жестоким), конкретным (но не дубовым). Поступай так, как ты бы хотел, чтобы поступали с тобой.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ru-RU" sz="1050" b="1" i="1" kern="1200" dirty="0" smtClean="0">
              <a:solidFill>
                <a:srgbClr val="002060"/>
              </a:solidFill>
            </a:rPr>
            <a:t>6. Умей поощрить и наградить человека, выпятить его, показать его роль.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ru-RU" sz="1050" b="1" i="1" kern="1200" dirty="0" smtClean="0">
              <a:solidFill>
                <a:srgbClr val="002060"/>
              </a:solidFill>
            </a:rPr>
            <a:t>7. Всегда отмечай то, что не сделано, не выполнено, упущено, но лучше один на один.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ru-RU" sz="1050" b="1" i="1" kern="1200" dirty="0" smtClean="0">
              <a:solidFill>
                <a:srgbClr val="002060"/>
              </a:solidFill>
            </a:rPr>
            <a:t>8. Нельзя прощать предательство, лень, беспринципность, пренебрежение к людям, недержание обещания, слова.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ru-RU" sz="1050" b="1" i="1" kern="1200" dirty="0" smtClean="0">
              <a:solidFill>
                <a:srgbClr val="002060"/>
              </a:solidFill>
            </a:rPr>
            <a:t>9. Быть терпимым во всем, кроме п.5.8. Терпимость - это божий дар.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ru-RU" sz="1050" b="1" i="1" kern="1200" dirty="0" smtClean="0">
              <a:solidFill>
                <a:srgbClr val="002060"/>
              </a:solidFill>
            </a:rPr>
            <a:t>10. Прощай человеческие слабости, особенно женщинам и пожилым.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ru-RU" sz="1050" b="1" i="1" kern="1200" dirty="0" smtClean="0">
              <a:solidFill>
                <a:srgbClr val="002060"/>
              </a:solidFill>
            </a:rPr>
            <a:t>11. Терпи критику, не преследуй за нее, пресекай критиканство, Будь выше сплетен, наговоров, критиканства, слухов.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ru-RU" sz="1050" b="1" i="1" kern="1200" dirty="0" smtClean="0">
              <a:solidFill>
                <a:srgbClr val="002060"/>
              </a:solidFill>
            </a:rPr>
            <a:t>12. Люби пожилых, стариков, ветеранов, опекай новичков.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ru-RU" sz="1050" b="1" i="1" kern="1200" dirty="0" smtClean="0">
              <a:solidFill>
                <a:srgbClr val="002060"/>
              </a:solidFill>
            </a:rPr>
            <a:t>13. Ищи и поощряй таланты, но не эксплуатируй их, дай им жить самостоятельно, не воруй у них и не навязывай своих условий.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ru-RU" sz="1050" b="1" i="1" kern="1200" dirty="0" smtClean="0">
              <a:solidFill>
                <a:srgbClr val="002060"/>
              </a:solidFill>
            </a:rPr>
            <a:t>14. Работай с </a:t>
          </a:r>
          <a:r>
            <a:rPr lang="ru-RU" sz="1050" b="1" i="1" kern="1200" dirty="0" err="1" smtClean="0">
              <a:solidFill>
                <a:srgbClr val="002060"/>
              </a:solidFill>
            </a:rPr>
            <a:t>дураками</a:t>
          </a:r>
          <a:r>
            <a:rPr lang="ru-RU" sz="1050" b="1" i="1" kern="1200" dirty="0" smtClean="0">
              <a:solidFill>
                <a:srgbClr val="002060"/>
              </a:solidFill>
            </a:rPr>
            <a:t>, не унижай, найди в них способности и укажи, поощри их, но не давай им никогда инициативы.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ru-RU" sz="1050" b="1" i="1" kern="1200" dirty="0" smtClean="0">
              <a:solidFill>
                <a:srgbClr val="002060"/>
              </a:solidFill>
            </a:rPr>
            <a:t>15. Красивые женщины на работе. Лучше быть осторожным, но куда деть человеческие слабости. Не используй положение, подчиненность, возможности начальства, бойся подвоха, ловушки, нечестности, человеческой слабости в вопросах с женщинами. </a:t>
          </a:r>
          <a:endParaRPr lang="ru-RU" sz="1050" b="1" i="1" kern="1200" dirty="0">
            <a:solidFill>
              <a:srgbClr val="002060"/>
            </a:solidFill>
          </a:endParaRPr>
        </a:p>
      </dsp:txBody>
      <dsp:txXfrm>
        <a:off x="2807946" y="540123"/>
        <a:ext cx="5292265" cy="5269774"/>
      </dsp:txXfrm>
    </dsp:sp>
    <dsp:sp modelId="{27A1BBC4-74E7-423F-BDEA-1239DC645684}">
      <dsp:nvSpPr>
        <dsp:cNvPr id="0" name=""/>
        <dsp:cNvSpPr/>
      </dsp:nvSpPr>
      <dsp:spPr>
        <a:xfrm>
          <a:off x="214280" y="1500184"/>
          <a:ext cx="2824923" cy="30609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Century" pitchFamily="18" charset="0"/>
            </a:rPr>
            <a:t>Индивидуальная работа с людьми</a:t>
          </a:r>
          <a:r>
            <a:rPr lang="ru-RU" sz="1800" kern="1200" dirty="0" smtClean="0">
              <a:latin typeface="Century" pitchFamily="18" charset="0"/>
            </a:rPr>
            <a:t> </a:t>
          </a:r>
          <a:endParaRPr lang="ru-RU" sz="1800" kern="1200" dirty="0">
            <a:latin typeface="Century" pitchFamily="18" charset="0"/>
          </a:endParaRPr>
        </a:p>
      </dsp:txBody>
      <dsp:txXfrm>
        <a:off x="214280" y="1500184"/>
        <a:ext cx="2824923" cy="306097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561EFF-69E1-4574-BB1A-7EF9022C783C}">
      <dsp:nvSpPr>
        <dsp:cNvPr id="0" name=""/>
        <dsp:cNvSpPr/>
      </dsp:nvSpPr>
      <dsp:spPr>
        <a:xfrm>
          <a:off x="0" y="39859"/>
          <a:ext cx="6929486" cy="6927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0" kern="1200" baseline="0" dirty="0" smtClean="0"/>
            <a:t>Никогда - результат любой ценой.</a:t>
          </a:r>
          <a:endParaRPr lang="ru-RU" sz="1300" kern="1200" dirty="0"/>
        </a:p>
      </dsp:txBody>
      <dsp:txXfrm>
        <a:off x="0" y="39859"/>
        <a:ext cx="6929486" cy="692767"/>
      </dsp:txXfrm>
    </dsp:sp>
    <dsp:sp modelId="{51A0748C-2EB2-4F49-A5F1-4717270D9A82}">
      <dsp:nvSpPr>
        <dsp:cNvPr id="0" name=""/>
        <dsp:cNvSpPr/>
      </dsp:nvSpPr>
      <dsp:spPr>
        <a:xfrm>
          <a:off x="0" y="770067"/>
          <a:ext cx="6929486" cy="6927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0" kern="1200" baseline="0" dirty="0" smtClean="0"/>
            <a:t>Путь к достижению результата, цели - важнее их достижения, так как любой результат, всегда - промежуточный, а любая цель - временная.</a:t>
          </a:r>
          <a:endParaRPr lang="ru-RU" sz="1300" kern="1200" dirty="0"/>
        </a:p>
      </dsp:txBody>
      <dsp:txXfrm>
        <a:off x="0" y="770067"/>
        <a:ext cx="6929486" cy="692767"/>
      </dsp:txXfrm>
    </dsp:sp>
    <dsp:sp modelId="{A19ABFAA-B20F-42C8-AAC9-C19EE519B411}">
      <dsp:nvSpPr>
        <dsp:cNvPr id="0" name=""/>
        <dsp:cNvSpPr/>
      </dsp:nvSpPr>
      <dsp:spPr>
        <a:xfrm>
          <a:off x="0" y="1500275"/>
          <a:ext cx="6929486" cy="6927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0" kern="1200" baseline="0" dirty="0" smtClean="0"/>
            <a:t>Главное в достижении результата (цели) - научиться работать с людьми, с коллективом, достичь высокой работоспособности, слаженности и согласованности в работе, последовательности и реальности в достижениях и поставленных задачах.</a:t>
          </a:r>
          <a:endParaRPr lang="ru-RU" sz="1300" kern="1200" dirty="0"/>
        </a:p>
      </dsp:txBody>
      <dsp:txXfrm>
        <a:off x="0" y="1500275"/>
        <a:ext cx="6929486" cy="692767"/>
      </dsp:txXfrm>
    </dsp:sp>
    <dsp:sp modelId="{5C539E10-3FAC-47EA-91CD-7F2051AF822C}">
      <dsp:nvSpPr>
        <dsp:cNvPr id="0" name=""/>
        <dsp:cNvSpPr/>
      </dsp:nvSpPr>
      <dsp:spPr>
        <a:xfrm>
          <a:off x="0" y="2230483"/>
          <a:ext cx="6929486" cy="6927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0" kern="1200" baseline="0" dirty="0" smtClean="0"/>
            <a:t>Не стесняйся говорить об ошибках - лидера, руководителя, коллектива.</a:t>
          </a:r>
          <a:endParaRPr lang="ru-RU" sz="1300" kern="1200" dirty="0"/>
        </a:p>
      </dsp:txBody>
      <dsp:txXfrm>
        <a:off x="0" y="2230483"/>
        <a:ext cx="6929486" cy="692767"/>
      </dsp:txXfrm>
    </dsp:sp>
    <dsp:sp modelId="{B28368EF-DDB8-4F8B-8A9E-DA41D6545BFE}">
      <dsp:nvSpPr>
        <dsp:cNvPr id="0" name=""/>
        <dsp:cNvSpPr/>
      </dsp:nvSpPr>
      <dsp:spPr>
        <a:xfrm>
          <a:off x="0" y="2960691"/>
          <a:ext cx="6929486" cy="6927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0" kern="1200" baseline="0" dirty="0" smtClean="0"/>
            <a:t>Если цель не достигнута, результат не получен - нет лидера! </a:t>
          </a:r>
          <a:endParaRPr lang="ru-RU" sz="1300" b="0" i="0" kern="1200" baseline="0" dirty="0"/>
        </a:p>
      </dsp:txBody>
      <dsp:txXfrm>
        <a:off x="0" y="2960691"/>
        <a:ext cx="6929486" cy="6927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9CBAA-373C-4EE2-8F66-FA5FF05A756E}" type="datetimeFigureOut">
              <a:rPr lang="ru-RU" smtClean="0"/>
              <a:pPr/>
              <a:t>08.09.2012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FD7D74-4904-46EA-9D31-4252FC04B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61F66-2AA2-4760-9D63-5A074C937FC7}" type="datetimeFigureOut">
              <a:rPr lang="ru-RU" smtClean="0"/>
              <a:pPr/>
              <a:t>08.09.2012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30501A-A5C5-477F-910C-2EB04EEED6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0501A-A5C5-477F-910C-2EB04EEED6F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0501A-A5C5-477F-910C-2EB04EEED6FE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5CDE-8888-4337-A9A1-DA0741C4F27C}" type="datetimeFigureOut">
              <a:rPr lang="ru-RU" smtClean="0"/>
              <a:pPr/>
              <a:t>08.09.2012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377390-8609-4992-9C85-536F94EFE5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A245CDE-8888-4337-A9A1-DA0741C4F27C}" type="datetimeFigureOut">
              <a:rPr lang="ru-RU" smtClean="0"/>
              <a:pPr/>
              <a:t>08.09.2012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8377390-8609-4992-9C85-536F94EFE5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5CDE-8888-4337-A9A1-DA0741C4F27C}" type="datetimeFigureOut">
              <a:rPr lang="ru-RU" smtClean="0"/>
              <a:pPr/>
              <a:t>08.09.2012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7390-8609-4992-9C85-536F94EFE5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5CDE-8888-4337-A9A1-DA0741C4F27C}" type="datetimeFigureOut">
              <a:rPr lang="ru-RU" smtClean="0"/>
              <a:pPr/>
              <a:t>08.09.2012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7390-8609-4992-9C85-536F94EFE5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7390-8609-4992-9C85-536F94EFE5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5CDE-8888-4337-A9A1-DA0741C4F27C}" type="datetimeFigureOut">
              <a:rPr lang="ru-RU" smtClean="0"/>
              <a:pPr/>
              <a:t>08.09.2012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5CDE-8888-4337-A9A1-DA0741C4F27C}" type="datetimeFigureOut">
              <a:rPr lang="ru-RU" smtClean="0"/>
              <a:pPr/>
              <a:t>08.09.2012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7390-8609-4992-9C85-536F94EFE5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5CDE-8888-4337-A9A1-DA0741C4F27C}" type="datetimeFigureOut">
              <a:rPr lang="ru-RU" smtClean="0"/>
              <a:pPr/>
              <a:t>08.09.2012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7390-8609-4992-9C85-536F94EFE5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A245CDE-8888-4337-A9A1-DA0741C4F27C}" type="datetimeFigureOut">
              <a:rPr lang="ru-RU" smtClean="0"/>
              <a:pPr/>
              <a:t>08.09.2012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8377390-8609-4992-9C85-536F94EFE5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5CDE-8888-4337-A9A1-DA0741C4F27C}" type="datetimeFigureOut">
              <a:rPr lang="ru-RU" smtClean="0"/>
              <a:pPr/>
              <a:t>08.09.2012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377390-8609-4992-9C85-536F94EFE5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5CDE-8888-4337-A9A1-DA0741C4F27C}" type="datetimeFigureOut">
              <a:rPr lang="ru-RU" smtClean="0"/>
              <a:pPr/>
              <a:t>08.09.2012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7390-8609-4992-9C85-536F94EFE5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5CDE-8888-4337-A9A1-DA0741C4F27C}" type="datetimeFigureOut">
              <a:rPr lang="ru-RU" smtClean="0"/>
              <a:pPr/>
              <a:t>08.09.2012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7390-8609-4992-9C85-536F94EFE5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A245CDE-8888-4337-A9A1-DA0741C4F27C}" type="datetimeFigureOut">
              <a:rPr lang="ru-RU" smtClean="0"/>
              <a:pPr/>
              <a:t>08.09.2012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8377390-8609-4992-9C85-536F94EFE5D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microsoft.com/office/2007/relationships/diagramDrawing" Target="../diagrams/drawing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20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86182" y="4357694"/>
            <a:ext cx="5143536" cy="1511486"/>
          </a:xfrm>
        </p:spPr>
        <p:txBody>
          <a:bodyPr/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Басос  Людмила Александровна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Педагог-психолог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МОКУ «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Галенковская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средняя общеобразовательная школа Октябрьского района»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14612" y="2000240"/>
            <a:ext cx="4694130" cy="1643074"/>
          </a:xfrm>
        </p:spPr>
        <p:txBody>
          <a:bodyPr/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Психология лидерства 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642918"/>
            <a:ext cx="35004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</a:rPr>
              <a:t>Жизнь, как собачья упряжка:</a:t>
            </a:r>
            <a:br>
              <a:rPr lang="ru-RU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</a:rPr>
              <a:t>пока ты не вожак, пейзаж не меняется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6" name="Picture 2" descr="E:\Лидер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2733675" cy="16764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3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9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4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9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400"/>
                            </p:stCondLst>
                            <p:childTnLst>
                              <p:par>
                                <p:cTn id="2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643182"/>
            <a:ext cx="7467600" cy="3143272"/>
          </a:xfrm>
        </p:spPr>
        <p:txBody>
          <a:bodyPr>
            <a:normAutofit fontScale="92500" lnSpcReduction="20000"/>
          </a:bodyPr>
          <a:lstStyle/>
          <a:p>
            <a:pPr indent="-720000"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Лидер</a:t>
            </a:r>
            <a:r>
              <a:rPr lang="ru-RU" sz="2800" dirty="0" smtClean="0"/>
              <a:t> - человек, имеющий высокий авторитет   </a:t>
            </a:r>
          </a:p>
          <a:p>
            <a:pPr indent="-720000">
              <a:spcBef>
                <a:spcPts val="0"/>
              </a:spcBef>
              <a:buNone/>
            </a:pPr>
            <a:r>
              <a:rPr lang="ru-RU" sz="2800" dirty="0" smtClean="0"/>
              <a:t>              среди коллег, друзей, товарищей и  </a:t>
            </a:r>
          </a:p>
          <a:p>
            <a:pPr indent="-720000">
              <a:spcBef>
                <a:spcPts val="0"/>
              </a:spcBef>
              <a:buNone/>
            </a:pPr>
            <a:r>
              <a:rPr lang="ru-RU" sz="2800" dirty="0" smtClean="0"/>
              <a:t>              других  в силу своих личностных, </a:t>
            </a:r>
          </a:p>
          <a:p>
            <a:pPr indent="-720000">
              <a:spcBef>
                <a:spcPts val="0"/>
              </a:spcBef>
              <a:buNone/>
            </a:pPr>
            <a:r>
              <a:rPr lang="ru-RU" sz="2800" dirty="0" smtClean="0"/>
              <a:t>              духовных, организационных, </a:t>
            </a:r>
          </a:p>
          <a:p>
            <a:pPr indent="-720000">
              <a:spcBef>
                <a:spcPts val="0"/>
              </a:spcBef>
              <a:buNone/>
            </a:pPr>
            <a:r>
              <a:rPr lang="ru-RU" sz="2800" dirty="0" smtClean="0"/>
              <a:t>              профессиональных  и иных качеств, </a:t>
            </a:r>
          </a:p>
          <a:p>
            <a:pPr indent="-720000">
              <a:spcBef>
                <a:spcPts val="0"/>
              </a:spcBef>
              <a:buNone/>
            </a:pPr>
            <a:r>
              <a:rPr lang="ru-RU" sz="2800" dirty="0" smtClean="0"/>
              <a:t>              выделяющих его среди  остальных </a:t>
            </a:r>
          </a:p>
          <a:p>
            <a:pPr indent="-720000">
              <a:spcBef>
                <a:spcPts val="0"/>
              </a:spcBef>
              <a:buNone/>
            </a:pPr>
            <a:r>
              <a:rPr lang="ru-RU" sz="2800" dirty="0" smtClean="0"/>
              <a:t>              людей. Нельзя научиться,  </a:t>
            </a:r>
          </a:p>
          <a:p>
            <a:pPr indent="-720000">
              <a:spcBef>
                <a:spcPts val="0"/>
              </a:spcBef>
              <a:buNone/>
            </a:pPr>
            <a:r>
              <a:rPr lang="ru-RU" sz="2800" dirty="0" smtClean="0"/>
              <a:t>              нельзя выучиться, нельзя приобрести,  </a:t>
            </a:r>
          </a:p>
          <a:p>
            <a:pPr indent="-720000">
              <a:spcBef>
                <a:spcPts val="0"/>
              </a:spcBef>
              <a:buNone/>
            </a:pPr>
            <a:r>
              <a:rPr lang="ru-RU" sz="2800" dirty="0" smtClean="0"/>
              <a:t>              надо родиться и развиться.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C:\Documents and Settings\Admin\Рабочий стол\Лидер\лидер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357166"/>
            <a:ext cx="2714644" cy="21382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 rot="970194">
            <a:off x="4254881" y="890445"/>
            <a:ext cx="44740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Л и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е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? 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 ?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2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2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34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38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8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700"/>
                            </p:stCondLst>
                            <p:childTnLst>
                              <p:par>
                                <p:cTn id="4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620"/>
                            </p:stCondLst>
                            <p:childTnLst>
                              <p:par>
                                <p:cTn id="5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980"/>
                            </p:stCondLst>
                            <p:childTnLst>
                              <p:par>
                                <p:cTn id="5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94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 Виды лидерства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0" y="0"/>
            <a:ext cx="42085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Лидерские ступени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428596" y="1357298"/>
            <a:ext cx="828680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Внутреннее   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лидерство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Ситуативное или контекстуальное 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лидерство (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микролидерство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Командное или тактическое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лидерство (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макролидерство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lang="ru-RU" sz="2000" dirty="0" smtClean="0">
              <a:solidFill>
                <a:srgbClr val="FFFF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Системное или стратегическое 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лидерство (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металидерство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МАРИНА\Desktop\000000009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00108"/>
            <a:ext cx="2428892" cy="1433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МАРИНА\Desktop\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2000240"/>
            <a:ext cx="2143140" cy="1373515"/>
          </a:xfrm>
          <a:prstGeom prst="rect">
            <a:avLst/>
          </a:prstGeom>
          <a:noFill/>
        </p:spPr>
      </p:pic>
      <p:pic>
        <p:nvPicPr>
          <p:cNvPr id="5124" name="Picture 4" descr="C:\Users\МАРИНА\Desktop\dosk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3000372"/>
            <a:ext cx="2500330" cy="1785937"/>
          </a:xfrm>
          <a:prstGeom prst="rect">
            <a:avLst/>
          </a:prstGeom>
          <a:noFill/>
        </p:spPr>
      </p:pic>
      <p:pic>
        <p:nvPicPr>
          <p:cNvPr id="5125" name="Picture 5" descr="C:\Users\МАРИНА\Desktop\рпм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4429132"/>
            <a:ext cx="2286016" cy="19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2000"/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2000"/>
                                        <p:tgtEl>
                                          <p:spTgt spid="5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2000"/>
                                        <p:tgtEl>
                                          <p:spTgt spid="5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2000"/>
                                        <p:tgtEl>
                                          <p:spTgt spid="5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1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1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2000"/>
                                        <p:tgtEl>
                                          <p:spTgt spid="51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51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51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2000"/>
                                        <p:tgtEl>
                                          <p:spTgt spid="51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1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1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51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1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1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1000"/>
                                        <p:tgtEl>
                                          <p:spTgt spid="51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928670"/>
            <a:ext cx="7467600" cy="4525963"/>
          </a:xfrm>
        </p:spPr>
        <p:txBody>
          <a:bodyPr numCol="1">
            <a:no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buFont typeface="Wingdings" pitchFamily="2" charset="2"/>
              <a:buChar char="v"/>
            </a:pPr>
            <a:r>
              <a:rPr lang="ru-RU" sz="2000" i="1" dirty="0" smtClean="0">
                <a:solidFill>
                  <a:srgbClr val="FFFF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Авторитет</a:t>
            </a:r>
          </a:p>
          <a:p>
            <a:pPr>
              <a:spcBef>
                <a:spcPts val="1200"/>
              </a:spcBef>
              <a:buFont typeface="Wingdings" pitchFamily="2" charset="2"/>
              <a:buChar char="v"/>
            </a:pPr>
            <a:r>
              <a:rPr lang="ru-RU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Личностные качества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ум, эрудиция, доброта, умение держать слово, контактность, умение найти рациональное решение, умение убеждать, договариваться, высокая порядочность, правдолюбие, честность. Ум - необычный, ум - синтетический, ум - для людей.</a:t>
            </a:r>
          </a:p>
          <a:p>
            <a:pPr>
              <a:spcBef>
                <a:spcPts val="1200"/>
              </a:spcBef>
              <a:buFont typeface="Wingdings" pitchFamily="2" charset="2"/>
              <a:buChar char="v"/>
            </a:pPr>
            <a:r>
              <a:rPr lang="ru-RU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Духовность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наличие цели в жизни и достойных методов ее достижения, умение работать с людьми, с коллективом, с отдельными лицами, умение привлечь и повести за собой людей.</a:t>
            </a:r>
          </a:p>
          <a:p>
            <a:pPr>
              <a:spcBef>
                <a:spcPts val="1200"/>
              </a:spcBef>
              <a:buFont typeface="Wingdings" pitchFamily="2" charset="2"/>
              <a:buChar char="v"/>
            </a:pPr>
            <a:r>
              <a:rPr lang="ru-RU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Организаторские качества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умение организовать и повести за собой людей, доказать им правоту своего решения.</a:t>
            </a:r>
          </a:p>
          <a:p>
            <a:pPr>
              <a:spcBef>
                <a:spcPts val="1200"/>
              </a:spcBef>
              <a:buFont typeface="Wingdings" pitchFamily="2" charset="2"/>
              <a:buChar char="v"/>
            </a:pPr>
            <a:r>
              <a:rPr lang="ru-RU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Высокий профессионализм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сильные качества профессионала в конкретном деле, профессиональный авторитет. </a:t>
            </a:r>
          </a:p>
          <a:p>
            <a:pPr>
              <a:buNone/>
            </a:pP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1143000"/>
          </a:xfrm>
        </p:spPr>
        <p:txBody>
          <a:bodyPr>
            <a:normAutofit/>
          </a:bodyPr>
          <a:lstStyle/>
          <a:p>
            <a:pPr algn="r"/>
            <a:r>
              <a:rPr lang="ru-RU" sz="3600" b="1" dirty="0" smtClean="0">
                <a:solidFill>
                  <a:srgbClr val="FF0000"/>
                </a:solidFill>
              </a:rPr>
              <a:t>Качества лидера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50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501" fill="hold">
                                          <p:stCondLst>
                                            <p:cond delay="50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72" decel="50000" autoRev="1" fill="hold">
                                          <p:stCondLst>
                                            <p:cond delay="50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" fill="hold">
                                          <p:stCondLst>
                                            <p:cond delay="9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25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25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25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25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25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714356"/>
            <a:ext cx="7467600" cy="8572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Стили лидерства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85786" y="1071546"/>
          <a:ext cx="7572427" cy="534223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{8A107856-5554-42FB-B03E-39F5DBC370BA}</a:tableStyleId>
              </a:tblPr>
              <a:tblGrid>
                <a:gridCol w="3790829"/>
                <a:gridCol w="3781598"/>
              </a:tblGrid>
              <a:tr h="1525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Демократическое лидерство</a:t>
                      </a:r>
                      <a:endParaRPr lang="ru-RU" sz="1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Авторитарное лидерство</a:t>
                      </a:r>
                      <a:endParaRPr lang="ru-RU" sz="1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15258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Коммуникация, взаимодействие</a:t>
                      </a:r>
                      <a:endParaRPr lang="ru-RU" sz="10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25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Больше доверия внутри команды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Меньше доверия внутри команды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2904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/>
                        <a:t>Дискуссия на равных, есть возможность открыто высказывать собственную точку зрения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Высокая зависимость от руководителя, замалчивание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1525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Качественная и свободно озвучиваемая обратная связь 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Дефицит обратной связи, сильная критичность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1525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/>
                        <a:t>Избыток информации разного качества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Недостаток информации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1525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/>
                        <a:t>Обратная связь руководству доступна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Затруднена обратная связь от сотрудников к руководству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18228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Принятие решения</a:t>
                      </a:r>
                      <a:endParaRPr lang="ru-RU" sz="9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04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Лидер разделяет ответственность за принятие решения с командой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Вся ответственность лежит на лидере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1525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/>
                        <a:t>Непрогнозируемость принятого решения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Прогнозируемое принятие решения 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1525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/>
                        <a:t>Возможность совместного принятия решения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Единоличное принятие решения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217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Принятие решение может быть </a:t>
                      </a:r>
                      <a:r>
                        <a:rPr lang="ru-RU" sz="900" dirty="0" smtClean="0"/>
                        <a:t>продолжительным</a:t>
                      </a:r>
                      <a:r>
                        <a:rPr lang="ru-RU" sz="900" dirty="0"/>
                        <a:t> 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Высокая скорость принятия решения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15258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Мотивация</a:t>
                      </a:r>
                      <a:endParaRPr lang="ru-RU" sz="10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25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/>
                        <a:t>Высокий командный дух, высокая мотивация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Отсутствие должной мотивации в коллективе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2904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/>
                        <a:t>Самостоятельность, инициативность, самомотивация сотрудников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Безынициативность 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1525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/>
                        <a:t>Больше мотивация «К», на достижения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Больше мотивация «ОТ», избегание неудачи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15258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Цели, планирование</a:t>
                      </a:r>
                      <a:endParaRPr lang="ru-RU" sz="9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25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/>
                        <a:t>Видение общей цели всеми членами команды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Частое отсутствие видимой общей цели у членов команды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2904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/>
                        <a:t>Возможно отсутствие единой тактики и стратегии достижения результата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Выстроенная лидером стратегия достижения результата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1525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/>
                        <a:t>Возможно частое изменения цели и курса компании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Быстрое движение к намеченной лидером цели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2904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/>
                        <a:t>Гибкость в подходах, множественная точка зрения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Отсутствие гибкости, точка зрения руководителя, консерватизм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15258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Границы, контроль</a:t>
                      </a:r>
                      <a:endParaRPr lang="ru-RU" sz="9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25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/>
                        <a:t>Нет жёсткой иерархии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Жёсткая иерархия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1525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/>
                        <a:t>Высокая творческая активность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Отсутствие творчества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1525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/>
                        <a:t>Нет чётких границ полномочий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Чёткое распределение полномочий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1525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Недостаточная </a:t>
                      </a:r>
                      <a:r>
                        <a:rPr lang="ru-RU" sz="900" dirty="0" err="1"/>
                        <a:t>координированность</a:t>
                      </a:r>
                      <a:r>
                        <a:rPr lang="ru-RU" sz="900" dirty="0"/>
                        <a:t> в работе команды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Чёткость и слаженность в работе команды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1525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/>
                        <a:t>Возможно отсутствие дисциплины, хаос в работе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Высокая дисциплина в коллективе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  <a:tr h="1525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/>
                        <a:t>Делегирование, внутренний самоконтроль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/>
                        <a:t>Высокая степень централизованного контроля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67" marR="50767" marT="0" marB="0"/>
                </a:tc>
              </a:tr>
            </a:tbl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42910" y="1071546"/>
          <a:ext cx="800105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357166"/>
            <a:ext cx="9001156" cy="560406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2CF43F"/>
                </a:solidFill>
                <a:latin typeface="Times New Roman" pitchFamily="18" charset="0"/>
                <a:cs typeface="Times New Roman" pitchFamily="18" charset="0"/>
              </a:rPr>
              <a:t>Умение работать с коллективом</a:t>
            </a:r>
            <a:r>
              <a:rPr lang="ru-RU" sz="4000" dirty="0" smtClean="0">
                <a:solidFill>
                  <a:srgbClr val="2CF43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>
              <a:solidFill>
                <a:srgbClr val="2CF43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0"/>
          <a:ext cx="8143900" cy="6143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0316948">
            <a:off x="128440" y="1098820"/>
            <a:ext cx="4938957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Достижение цели, результатов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500166" y="2143116"/>
          <a:ext cx="6929486" cy="3693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4578" name="Picture 2" descr="C:\Documents and Settings\Admin\Рабочий стол\Лидер\image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142852"/>
            <a:ext cx="2428892" cy="17145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C000"/>
                </a:solidFill>
              </a:rPr>
              <a:t>Лидер и конфликт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 </a:t>
            </a: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  <a:t>Конфликт - это фаза развития и роста любого коллектива, людей. К нему надо относиться как к данности.</a:t>
            </a:r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  <a:t> Конфликт надо</a:t>
            </a:r>
            <a:b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  <a:t>а) либо предотвратить;</a:t>
            </a:r>
            <a:b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  <a:t>б) либо пережить;</a:t>
            </a:r>
            <a:b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  <a:t>в) либо решить. Это дело лидера.</a:t>
            </a:r>
          </a:p>
          <a:p>
            <a:endParaRPr lang="ru-RU" sz="1800" dirty="0" smtClean="0"/>
          </a:p>
          <a:p>
            <a:endParaRPr lang="ru-RU" sz="1800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  <a:t> Конфликт должен идти на пользу достижения цели или результата, он должен сплотить коллектив или справиться с болезнью.</a:t>
            </a:r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  <a:t> Жить в конфликте нельзя, а жить с конфликтом можно, а, иногда, нужно. Конфликт часто лучшее лекарство. </a:t>
            </a:r>
          </a:p>
          <a:p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6631" name="Picture 7" descr="C:\Users\МАРИНА\Desktop\Лидер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5072074"/>
            <a:ext cx="2071670" cy="144433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3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0"/>
                            </p:stCondLst>
                            <p:childTnLst>
                              <p:par>
                                <p:cTn id="2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596" y="1357298"/>
            <a:ext cx="822960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Лидер  его права и власть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1571612"/>
            <a:ext cx="9001156" cy="4524388"/>
          </a:xfrm>
        </p:spPr>
        <p:txBody>
          <a:bodyPr>
            <a:normAutofit lnSpcReduction="10000"/>
          </a:bodyPr>
          <a:lstStyle/>
          <a:p>
            <a:pPr algn="ctr">
              <a:buClr>
                <a:schemeClr val="bg1"/>
              </a:buClr>
              <a:buNone/>
            </a:pPr>
            <a:r>
              <a:rPr lang="ru-RU" dirty="0" smtClean="0"/>
              <a:t>1. Права лидера определяются его авторитетом.</a:t>
            </a:r>
          </a:p>
          <a:p>
            <a:pPr algn="ctr">
              <a:buClr>
                <a:schemeClr val="bg1"/>
              </a:buClr>
              <a:buFont typeface="Wingdings" pitchFamily="2" charset="2"/>
              <a:buChar char="Ø"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2. Лидер не должен использовать свои права во вред достижения цели, результата, для разделения коллектива, против отдельных лиц.</a:t>
            </a:r>
          </a:p>
          <a:p>
            <a:pPr algn="ctr">
              <a:buClr>
                <a:schemeClr val="bg1"/>
              </a:buClr>
              <a:buFont typeface="Wingdings" pitchFamily="2" charset="2"/>
              <a:buChar char="Ø"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3. Лидер не должен нарушать законов и правил общежития, но он может принимать непопулярные решения силой своего авторитета и, иногда, вопреки мнению коллектива. Но это не может быть частым и постоянным.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280"/>
                            </p:stCondLst>
                            <p:childTnLst>
                              <p:par>
                                <p:cTn id="8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" dur="1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0" dur="1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1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280"/>
                            </p:stCondLst>
                            <p:childTnLst>
                              <p:par>
                                <p:cTn id="14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5" dur="150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6" dur="150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" dur="150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50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280"/>
                            </p:stCondLst>
                            <p:childTnLst>
                              <p:par>
                                <p:cTn id="20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150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22" dur="150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" dur="150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50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Лидер и использование им своего положения и имиджа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000108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Лидер - главное - его общественная роль и функция. Лидером может быть только человек, исполняющий в коллективе общественную роль даже если он не занимает соответствующей должности.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2071678"/>
            <a:ext cx="77152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Лидер - реальность, а не схема. Все лидеры не идеальны и имеют много недостатков. Главное - авторитет, остальные качества, перечисленные в п.3 могут присутствовать частично.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3214686"/>
            <a:ext cx="83582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Лидерство и проблема личных целей (карьера, бизнес, богатство, деньги). Лидер не должен игнорировать достижения личных целей, дабы соответствовать своему имиджу. Вопрос в способах их достижения.</a:t>
            </a: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2143116"/>
            <a:ext cx="8715404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Проблема противоречий общественных и личных целей.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общественное - главное (имидж), только общественная роль лидера может создать ему соответствующий имидж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имидж во имя личного и общественного. Лидер должен всегда между общественными и личными целями выбирать общественные, иначе он может потерять авторитет.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МАРИНА\Desktop\Лидер\iCA5UO00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5214950"/>
            <a:ext cx="2143140" cy="1409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МАРИНА\Desktop\Лидер\untitled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788987">
            <a:off x="928662" y="1071546"/>
            <a:ext cx="2164568" cy="1085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МАРИНА\Desktop\iCA21D3U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77466">
            <a:off x="6464329" y="831490"/>
            <a:ext cx="1807335" cy="1400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4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4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4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4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40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1" dur="2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400"/>
                            </p:stCondLst>
                            <p:childTnLst>
                              <p:par>
                                <p:cTn id="4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1" dur="2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42" dur="2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2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400"/>
                            </p:stCondLst>
                            <p:childTnLst>
                              <p:par>
                                <p:cTn id="5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2" dur="2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53" dur="2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" dur="2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4400"/>
                            </p:stCondLst>
                            <p:childTnLst>
                              <p:par>
                                <p:cTn id="6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3" dur="2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64" dur="2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5" dur="2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7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6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7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6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8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6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8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0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0"/>
                            </p:stCondLst>
                            <p:childTnLst>
                              <p:par>
                                <p:cTn id="10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1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  <p:bldP spid="4" grpId="0" uiExpand="1" build="allAtOnce"/>
      <p:bldP spid="5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Во-первых, лидер должен иметь организационный талант, синтетический склад ума.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Во-вторых, набор положительных черт характера, необходимых для лидера, встречается редко.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В-третьих, умение работать с людьми, с разными людьми, встречается еще реже.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В-четвертых, работать на субботнике могут очень немногие.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В-пятых, умение прощать и быть выше критики, ссор и т.д.</a:t>
            </a:r>
            <a:b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Каждый ли может быть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FF00"/>
                </a:solidFill>
              </a:rPr>
              <a:t>лидером?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2428868"/>
            <a:ext cx="2500330" cy="19972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8" descr="C:\Users\МАРИНА\Desktop\iCA4HUQJ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286256"/>
            <a:ext cx="2000264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9" descr="C:\Users\МАРИНА\Desktop\000030a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928670"/>
            <a:ext cx="1981200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0" descr="C:\Users\МАРИНА\Desktop\iCAKUCPZ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8" y="4214818"/>
            <a:ext cx="2143140" cy="21431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8662" y="857232"/>
            <a:ext cx="1766233" cy="28654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00"/>
                            </p:stCondLst>
                            <p:childTnLst>
                              <p:par>
                                <p:cTn id="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7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700"/>
                            </p:stCondLst>
                            <p:childTnLst>
                              <p:par>
                                <p:cTn id="1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700"/>
                            </p:stCondLst>
                            <p:childTnLst>
                              <p:par>
                                <p:cTn id="23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700"/>
                            </p:stCondLst>
                            <p:childTnLst>
                              <p:par>
                                <p:cTn id="2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700"/>
                            </p:stCondLst>
                            <p:childTnLst>
                              <p:par>
                                <p:cTn id="33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700"/>
                            </p:stCondLst>
                            <p:childTnLst>
                              <p:par>
                                <p:cTn id="40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9700"/>
                            </p:stCondLst>
                            <p:childTnLst>
                              <p:par>
                                <p:cTn id="47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1700"/>
                            </p:stCondLst>
                            <p:childTnLst>
                              <p:par>
                                <p:cTn id="54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decel="100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3700"/>
                            </p:stCondLst>
                            <p:childTnLst>
                              <p:par>
                                <p:cTn id="61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decel="100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6700"/>
                            </p:stCondLst>
                            <p:childTnLst>
                              <p:par>
                                <p:cTn id="6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9700"/>
                            </p:stCondLst>
                            <p:childTnLst>
                              <p:par>
                                <p:cTn id="7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700"/>
                            </p:stCondLst>
                            <p:childTnLst>
                              <p:par>
                                <p:cTn id="7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700"/>
                            </p:stCondLst>
                            <p:childTnLst>
                              <p:par>
                                <p:cTn id="8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8700"/>
                            </p:stCondLst>
                            <p:childTnLst>
                              <p:par>
                                <p:cTn id="8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2192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Когда уйти??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098" name="Picture 2" descr="C:\Users\МАРИНА\Desktop\14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40" y="1428736"/>
            <a:ext cx="2357454" cy="1571636"/>
          </a:xfrm>
          <a:prstGeom prst="rect">
            <a:avLst/>
          </a:prstGeom>
          <a:noFill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57884" y="3071810"/>
            <a:ext cx="264320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8596" y="2571744"/>
            <a:ext cx="2357454" cy="2641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143240" y="4714884"/>
            <a:ext cx="2357454" cy="1732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4" grpId="1">
        <p:bldAsOne/>
      </p:bldGraphic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 rot="19819450">
            <a:off x="155013" y="2961976"/>
            <a:ext cx="9179851" cy="1253878"/>
          </a:xfrm>
          <a:solidFill>
            <a:schemeClr val="accent4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algn="just"/>
            <a:r>
              <a:rPr lang="ru-RU" sz="2800" i="1" dirty="0" smtClean="0">
                <a:solidFill>
                  <a:srgbClr val="FFFF00"/>
                </a:solidFill>
              </a:rPr>
              <a:t>ЛИДЕРСТВО —  это умение заставить кого-то сделать что-то, да так, чтобы он этого ещё и захотел.</a:t>
            </a:r>
            <a:endParaRPr lang="ru-RU" sz="2800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rot="20166242">
            <a:off x="238647" y="869409"/>
            <a:ext cx="46882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БЛАГОДАРЮ</a:t>
            </a:r>
            <a:endParaRPr lang="ru-RU" sz="54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33036" y="2041127"/>
            <a:ext cx="10626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</a:t>
            </a:r>
            <a:endParaRPr lang="ru-RU" sz="54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9774223">
            <a:off x="3926267" y="4283759"/>
            <a:ext cx="44726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ВНИМАНИЕ</a:t>
            </a:r>
            <a:endParaRPr lang="ru-RU" sz="54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44021" y="5131059"/>
            <a:ext cx="8194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!!!</a:t>
            </a:r>
            <a:endParaRPr lang="ru-RU" sz="54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600"/>
                            </p:stCondLst>
                            <p:childTnLst>
                              <p:par>
                                <p:cTn id="2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800"/>
                            </p:stCondLst>
                            <p:childTnLst>
                              <p:par>
                                <p:cTn id="2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200"/>
                            </p:stCondLst>
                            <p:childTnLst>
                              <p:par>
                                <p:cTn id="3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  <p:bldP spid="4" grpId="0"/>
      <p:bldP spid="5" grpId="0"/>
      <p:bldP spid="6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904</TotalTime>
  <Words>1229</Words>
  <Application>Microsoft Office PowerPoint</Application>
  <PresentationFormat>Экран (4:3)</PresentationFormat>
  <Paragraphs>171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Бумажная</vt:lpstr>
      <vt:lpstr>Психология лидерства </vt:lpstr>
      <vt:lpstr>Слайд 2</vt:lpstr>
      <vt:lpstr> Виды лидерства  </vt:lpstr>
      <vt:lpstr>Слайд 4</vt:lpstr>
      <vt:lpstr>Качества лидера </vt:lpstr>
      <vt:lpstr>Стили лидерства </vt:lpstr>
      <vt:lpstr>Умение работать с коллективом </vt:lpstr>
      <vt:lpstr>Слайд 8</vt:lpstr>
      <vt:lpstr>Слайд 9</vt:lpstr>
      <vt:lpstr>Лидер и конфликт</vt:lpstr>
      <vt:lpstr> Лидер  его права и власть  </vt:lpstr>
      <vt:lpstr>Слайд 12</vt:lpstr>
      <vt:lpstr>Каждый ли может быть  лидером? </vt:lpstr>
      <vt:lpstr>Когда уйти??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Психология лидерства </dc:title>
  <dc:creator>Admin</dc:creator>
  <cp:lastModifiedBy>Люда</cp:lastModifiedBy>
  <cp:revision>98</cp:revision>
  <dcterms:created xsi:type="dcterms:W3CDTF">2010-10-29T09:36:02Z</dcterms:created>
  <dcterms:modified xsi:type="dcterms:W3CDTF">2012-09-08T00:17:50Z</dcterms:modified>
</cp:coreProperties>
</file>