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6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E0B78BB-46AD-4AF5-B2E0-4118F0FB8C67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7F19BB2-4F3A-4BB2-A9AF-D04CBBC3BE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Косьянова</a:t>
            </a:r>
            <a:r>
              <a:rPr lang="ru-RU" dirty="0" smtClean="0"/>
              <a:t> Е.Ю. «СОШ №3 </a:t>
            </a:r>
            <a:r>
              <a:rPr lang="ru-RU" dirty="0" err="1" smtClean="0"/>
              <a:t>сУИОП</a:t>
            </a:r>
            <a:r>
              <a:rPr lang="ru-RU" dirty="0" smtClean="0"/>
              <a:t>» г.Сорск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ОТРЯД КУРИНЫЕ</a:t>
            </a:r>
            <a:endParaRPr lang="ru-RU" dirty="0"/>
          </a:p>
        </p:txBody>
      </p:sp>
      <p:pic>
        <p:nvPicPr>
          <p:cNvPr id="4" name="Рисунок 3" descr="30081110_2110071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1714488"/>
            <a:ext cx="3476630" cy="3272828"/>
          </a:xfrm>
          <a:prstGeom prst="rect">
            <a:avLst/>
          </a:prstGeom>
        </p:spPr>
      </p:pic>
      <p:pic>
        <p:nvPicPr>
          <p:cNvPr id="5" name="Рисунок 4" descr="06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72000" y="2143116"/>
            <a:ext cx="4079015" cy="2671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Широко распространённая группа наземных и древесных растительноядных птиц.</a:t>
            </a:r>
          </a:p>
          <a:p>
            <a:r>
              <a:rPr lang="ru-RU" dirty="0" smtClean="0"/>
              <a:t>Численность около 283 видов.</a:t>
            </a:r>
          </a:p>
          <a:p>
            <a:r>
              <a:rPr lang="ru-RU" dirty="0" smtClean="0"/>
              <a:t>Отряд включает 6 семейств:</a:t>
            </a:r>
          </a:p>
          <a:p>
            <a:r>
              <a:rPr lang="ru-RU" dirty="0" smtClean="0"/>
              <a:t>1. Большеногие или Сорные куры.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Краксовые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3.Фазановые.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Цесарковые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5. Тетеревиные.</a:t>
            </a:r>
          </a:p>
          <a:p>
            <a:r>
              <a:rPr lang="ru-RU" dirty="0" smtClean="0"/>
              <a:t>6.Индейковые.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Отряд Куриные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1. Оседлые птицы.</a:t>
            </a:r>
          </a:p>
          <a:p>
            <a:r>
              <a:rPr lang="ru-RU" dirty="0" smtClean="0"/>
              <a:t>2.Сильные ноги, широкие и короткие крылья.</a:t>
            </a:r>
          </a:p>
          <a:p>
            <a:r>
              <a:rPr lang="ru-RU" dirty="0" smtClean="0"/>
              <a:t>3. Маленькая голова.</a:t>
            </a:r>
          </a:p>
          <a:p>
            <a:r>
              <a:rPr lang="ru-RU" dirty="0" smtClean="0"/>
              <a:t>4. Оперенье плотное. Маховые перья сильно изогнуты, очень крепкие и упругие, что необходимо для взлёта на деревья.</a:t>
            </a:r>
          </a:p>
          <a:p>
            <a:r>
              <a:rPr lang="ru-RU" dirty="0" smtClean="0"/>
              <a:t>5. Ведут наземно-древесный образ жизни.</a:t>
            </a:r>
          </a:p>
          <a:p>
            <a:r>
              <a:rPr lang="ru-RU" dirty="0" smtClean="0"/>
              <a:t>6. Гнёзда устраивают на земле.</a:t>
            </a:r>
          </a:p>
          <a:p>
            <a:r>
              <a:rPr lang="ru-RU" dirty="0" smtClean="0"/>
              <a:t>7. Пары непостоянные.</a:t>
            </a:r>
          </a:p>
          <a:p>
            <a:r>
              <a:rPr lang="ru-RU" dirty="0" smtClean="0"/>
              <a:t>8. Птенцы выводковые.</a:t>
            </a:r>
          </a:p>
          <a:p>
            <a:r>
              <a:rPr lang="ru-RU" dirty="0" smtClean="0"/>
              <a:t>9. Имеют промысловое и спортивно-охотничье значение.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признаки Куриных: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Крупные птицы, живут в тропических лесах Индонезии и Новой Гвинеи. Яйца не насиживают, а откладывают их в хорошо прогреваемые места с гниющими листьями, образуя естественный инкубатор. Птенцы живут самостоятельно, не зная своих родителей.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Сорные куры</a:t>
            </a:r>
            <a:endParaRPr lang="ru-RU" b="1" dirty="0"/>
          </a:p>
        </p:txBody>
      </p:sp>
      <p:pic>
        <p:nvPicPr>
          <p:cNvPr id="4" name="Рисунок 3" descr="Megapodius reinwardt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29058" y="3571876"/>
            <a:ext cx="4141302" cy="306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0000613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71550" y="1038225"/>
            <a:ext cx="7200900" cy="478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Обитают в тропиках Америки. Семейство </a:t>
            </a:r>
            <a:r>
              <a:rPr lang="ru-RU" dirty="0" err="1" smtClean="0"/>
              <a:t>Краксовых</a:t>
            </a:r>
            <a:r>
              <a:rPr lang="ru-RU" dirty="0" smtClean="0"/>
              <a:t> объединяет длиннохвостых лесных птиц. Это единственные куриные, гнездящиеся на деревьях. У большинства на голове имеется хохол или роговые выросты.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Краксовые</a:t>
            </a:r>
            <a:endParaRPr lang="ru-RU" b="1" dirty="0"/>
          </a:p>
        </p:txBody>
      </p:sp>
      <p:pic>
        <p:nvPicPr>
          <p:cNvPr id="4" name="Рисунок 3" descr="10_29B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357686" y="3359705"/>
            <a:ext cx="3833806" cy="3090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Синий ушастый фазан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Фазановые</a:t>
            </a:r>
            <a:endParaRPr lang="ru-RU" dirty="0"/>
          </a:p>
        </p:txBody>
      </p:sp>
      <p:pic>
        <p:nvPicPr>
          <p:cNvPr id="4" name="Рисунок 3" descr="1019_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907704" y="2348880"/>
            <a:ext cx="57150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1714554_1259341633_Pavlin_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Павлин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4525367_paon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62000" y="387350"/>
            <a:ext cx="7620000" cy="608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жизни тетерева  большое значение имеет берёза. Её почки, серёжки и побеги – основной корм этих птиц зимой.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Тетеревиные</a:t>
            </a:r>
            <a:endParaRPr lang="ru-RU" b="1" dirty="0"/>
          </a:p>
        </p:txBody>
      </p:sp>
      <p:pic>
        <p:nvPicPr>
          <p:cNvPr id="4" name="Рисунок 3" descr="Teer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714744" y="2357430"/>
            <a:ext cx="4643470" cy="4292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4591_864327e4_XL.jpe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Гнездо глухаря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364a5_9d698578_XL.jpe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472339" y="1524000"/>
            <a:ext cx="6199322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Птенец глухаря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1cc80_47b353dd_XL.jpe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424323" y="1524000"/>
            <a:ext cx="6295353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Взрослый птенец глухаря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Взрослый глухарь ,самец</a:t>
            </a:r>
            <a:endParaRPr lang="ru-RU" b="1" dirty="0"/>
          </a:p>
        </p:txBody>
      </p:sp>
      <p:pic>
        <p:nvPicPr>
          <p:cNvPr id="3" name="Рисунок 2" descr="2007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85984" y="1714488"/>
            <a:ext cx="4714895" cy="4388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Обитают в Африке и на Мадагаскаре. Размер птиц составляет от 40 -70 см. летают неохотно.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Цесарковые</a:t>
            </a:r>
            <a:endParaRPr lang="ru-RU" dirty="0"/>
          </a:p>
        </p:txBody>
      </p:sp>
      <p:pic>
        <p:nvPicPr>
          <p:cNvPr id="5" name="Рисунок 4" descr="4032268_cc9e6efa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643174" y="2500306"/>
            <a:ext cx="4286250" cy="4029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Самые крупные птицы. Достигают массы 10-12 кг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Индейковые</a:t>
            </a:r>
            <a:endParaRPr lang="ru-RU" b="1" dirty="0"/>
          </a:p>
        </p:txBody>
      </p:sp>
      <p:pic>
        <p:nvPicPr>
          <p:cNvPr id="4" name="Рисунок 3" descr="stock-photo-bird-turkey-611192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483768" y="1916832"/>
            <a:ext cx="4396185" cy="4572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115616" y="1484784"/>
            <a:ext cx="6858000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Индюки – одомашненные птицы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25701_20110308083424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Птицеферма по разведению индюков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5819f_f190363_XL.jpe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264947" y="1524000"/>
            <a:ext cx="6614105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Главное рождественское блюдо</a:t>
            </a:r>
            <a:br>
              <a:rPr lang="ru-RU" dirty="0" smtClean="0"/>
            </a:br>
            <a:r>
              <a:rPr lang="ru-RU" dirty="0" smtClean="0"/>
              <a:t>католиков -индейка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114</TotalTime>
  <Words>283</Words>
  <Application>Microsoft Office PowerPoint</Application>
  <PresentationFormat>Экран (4:3)</PresentationFormat>
  <Paragraphs>50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ОТРЯД КУРИНЫЕ</vt:lpstr>
      <vt:lpstr>Отряд Куриные</vt:lpstr>
      <vt:lpstr>Основные признаки Куриных:</vt:lpstr>
      <vt:lpstr>Сорные куры</vt:lpstr>
      <vt:lpstr>Слайд 5</vt:lpstr>
      <vt:lpstr>Краксовые</vt:lpstr>
      <vt:lpstr>Фазановые</vt:lpstr>
      <vt:lpstr>Павлин</vt:lpstr>
      <vt:lpstr>Слайд 9</vt:lpstr>
      <vt:lpstr>Тетеревиные</vt:lpstr>
      <vt:lpstr>Гнездо глухаря</vt:lpstr>
      <vt:lpstr>Птенец глухаря</vt:lpstr>
      <vt:lpstr>Взрослый птенец глухаря</vt:lpstr>
      <vt:lpstr>Взрослый глухарь ,самец</vt:lpstr>
      <vt:lpstr>Цесарковые</vt:lpstr>
      <vt:lpstr>Индейковые</vt:lpstr>
      <vt:lpstr>Индюки – одомашненные птицы</vt:lpstr>
      <vt:lpstr>Птицеферма по разведению индюков</vt:lpstr>
      <vt:lpstr>Главное рождественское блюдо католиков -индейка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Отряд Куриные</dc:title>
  <dc:creator>Admin</dc:creator>
  <cp:lastModifiedBy>ACER</cp:lastModifiedBy>
  <cp:revision>14</cp:revision>
  <dcterms:created xsi:type="dcterms:W3CDTF">2012-02-04T05:56:14Z</dcterms:created>
  <dcterms:modified xsi:type="dcterms:W3CDTF">2013-01-31T11:24:08Z</dcterms:modified>
</cp:coreProperties>
</file>