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61" r:id="rId3"/>
    <p:sldId id="256" r:id="rId4"/>
    <p:sldId id="268" r:id="rId5"/>
    <p:sldId id="272" r:id="rId6"/>
    <p:sldId id="273" r:id="rId7"/>
    <p:sldId id="274" r:id="rId8"/>
    <p:sldId id="275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9108557 w 5760"/>
                <a:gd name="T3" fmla="*/ 0 h 528"/>
                <a:gd name="T4" fmla="*/ 9108557 w 5760"/>
                <a:gd name="T5" fmla="*/ 838200 h 528"/>
                <a:gd name="T6" fmla="*/ 75905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5E551F3-7D67-4CD3-8621-A5DAC12AE6DB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C139EED-12DC-4EEA-A1AA-BE4494C1A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7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22709-1BB2-4804-AE87-54B5C9BEEE17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B3E04-0056-4419-9B07-1C8AB51355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3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1486A2-B6D9-45CA-A898-D29C88D97F69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B43EED-BC53-4611-A5AB-0C7E7AB34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AEBBA9-D596-42E0-BBE6-EA297192857E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F23BDA-19C2-45CA-AA6C-7F354C026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07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ADAA6E-7075-4495-B0CE-A196034CB6F8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F11035-C0DE-47E9-8E4F-B980A81E56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069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9262D5-017A-4BB9-AF30-15A500E841DB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6171A8-8AC5-4F8B-BFD4-7A5764EC8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03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8B18D-45E3-4C47-A60D-E949E0A6DE7A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06BCB-9387-40B4-B35A-A33F81E21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7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7F1064-BCDE-43B1-A137-4293B00F4D36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B2E033-59DE-4080-99CD-019DDC57E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759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5E26C68-6FE7-480E-9862-D211F6BCA037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B93888F-9A11-4A0B-B833-665EC04EA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432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43608-722E-4C79-AE05-CEF18F45D4EC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83047-0FBC-4710-A8B8-5A67B1005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388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3B4AC-AF89-4BC3-B7C3-11776FCAC000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484F6-663D-4F8C-BFC8-55FC93318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50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E8551CDD-E4DD-4825-AFD5-102CC89D9C87}" type="datetimeFigureOut">
              <a:rPr lang="ru-RU"/>
              <a:pPr>
                <a:defRPr/>
              </a:pPr>
              <a:t>01.02.2013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C5F5888C-CA94-4EB5-A133-DE79C69D3A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9" r:id="rId2"/>
    <p:sldLayoutId id="2147483714" r:id="rId3"/>
    <p:sldLayoutId id="2147483715" r:id="rId4"/>
    <p:sldLayoutId id="2147483716" r:id="rId5"/>
    <p:sldLayoutId id="2147483717" r:id="rId6"/>
    <p:sldLayoutId id="2147483710" r:id="rId7"/>
    <p:sldLayoutId id="2147483718" r:id="rId8"/>
    <p:sldLayoutId id="2147483719" r:id="rId9"/>
    <p:sldLayoutId id="2147483711" r:id="rId10"/>
    <p:sldLayoutId id="2147483712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dalay.ru/" TargetMode="External"/><Relationship Id="rId2" Type="http://schemas.openxmlformats.org/officeDocument/2006/relationships/hyperlink" Target="http://ru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orldtravel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3" y="1500188"/>
            <a:ext cx="8229600" cy="35004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i="1" dirty="0" smtClean="0">
                <a:solidFill>
                  <a:schemeClr val="tx2">
                    <a:lumMod val="50000"/>
                  </a:schemeClr>
                </a:solidFill>
                <a:latin typeface="Century Schoolbook" pitchFamily="18" charset="0"/>
              </a:rPr>
              <a:t>        Символы</a:t>
            </a:r>
            <a:br>
              <a:rPr lang="ru-RU" sz="6600" i="1" dirty="0" smtClean="0">
                <a:solidFill>
                  <a:schemeClr val="tx2">
                    <a:lumMod val="50000"/>
                  </a:schemeClr>
                </a:solidFill>
                <a:latin typeface="Century Schoolbook" pitchFamily="18" charset="0"/>
              </a:rPr>
            </a:br>
            <a:r>
              <a:rPr lang="ru-RU" sz="6600" i="1" dirty="0" smtClean="0">
                <a:solidFill>
                  <a:schemeClr val="tx2">
                    <a:lumMod val="50000"/>
                  </a:schemeClr>
                </a:solidFill>
                <a:latin typeface="Century Schoolbook" pitchFamily="18" charset="0"/>
              </a:rPr>
              <a:t>Великобритании</a:t>
            </a:r>
            <a:endParaRPr lang="ru-RU" sz="6600" i="1" dirty="0">
              <a:solidFill>
                <a:schemeClr val="tx2">
                  <a:lumMod val="50000"/>
                </a:schemeClr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флаг Великобритании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808" y="3877582"/>
            <a:ext cx="3357563" cy="2524125"/>
          </a:xfrm>
          <a:effectLst>
            <a:softEdge rad="112500"/>
          </a:effec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395288" y="655638"/>
            <a:ext cx="80010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Национальный флаг Великобритании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, известен как "Юнион Джек” состоящий из трех крестов. Вертикальный крест – крест святого Георгия, покровителя Англии. Белый диагональный крест – крест святого Андрея, покровителя Шотландии. Красный диагональный крест – крест святого Патрика, покровителя Ирландии. Это название возникло в 1604 г. при Иакове I. После унии Англии с Шотландией в 1603 г. английский флаг был соединён с шотландским, а после унии с Ирландией в 1801 г. - с ирландским.</a:t>
            </a:r>
            <a:endParaRPr lang="ru-RU" sz="2400" dirty="0">
              <a:latin typeface="Arial" pitchFamily="34" charset="0"/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 descr="герб Великобритан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796" y="3645024"/>
            <a:ext cx="2928938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"/>
          <p:cNvSpPr>
            <a:spLocks noChangeArrowheads="1"/>
          </p:cNvSpPr>
          <p:nvPr/>
        </p:nvSpPr>
        <p:spPr bwMode="auto">
          <a:xfrm>
            <a:off x="558800" y="476250"/>
            <a:ext cx="80010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С 1837 года 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Королевский герб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состоит из щита с тремя английскими львами, шотландскими львами и ирландской арфой, окруженные лентой, символизирующей орден Повязки с девизом «Стыд тому, кто плохо подумает об этом». Щит поддерживается английским львом и шотландским единорогом, стоящими на поле с розой, чертополохом, клевером. Внизу королевский девиз: «Бог      и мое право».</a:t>
            </a:r>
            <a:endParaRPr lang="ru-RU" sz="2400" i="1" dirty="0">
              <a:solidFill>
                <a:schemeClr val="bg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487363" y="476250"/>
            <a:ext cx="84296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В 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Англии</a:t>
            </a: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роза была символом вражды двух дворянских фамилий, которые бились за престол - Ланкастеров и Йорков. Ричард Плантагенет из рода Йорков, сорвав белую розу, сказал, что не успокоится пока она не покраснеет от крови Ланкастеров. Сторонники Ланкастеров тут же сорвали красные розы и прикрепили к шляпам. Эта война длилась 30 лет.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111625"/>
            <a:ext cx="3286125" cy="246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368151"/>
          </a:xfrm>
        </p:spPr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4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Первые </a:t>
            </a: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effectLst/>
              </a:rPr>
              <a:t>омнибусы</a:t>
            </a:r>
            <a:r>
              <a:rPr lang="ru-RU" sz="24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 (предшественники автобусов – многоместные фургоны на лошадиной тяге) появились в Лондоне в конце 1820-х годов.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685800" y="2133600"/>
            <a:ext cx="7772400" cy="2678113"/>
          </a:xfrm>
        </p:spPr>
        <p:txBody>
          <a:bodyPr/>
          <a:lstStyle/>
          <a:p>
            <a:pPr marR="0" algn="just" eaLnBrk="1" hangingPunct="1"/>
            <a:r>
              <a:rPr lang="ru-RU" sz="2000" i="1" smtClean="0">
                <a:solidFill>
                  <a:srgbClr val="1FAECD"/>
                </a:solidFill>
              </a:rPr>
              <a:t>В начале XX века в Великобритании насчитывалось почти 200 автобусных марок. В те времена автобусным бизнесом управляла уже упомянутая компания-монополист LGOC, London General Omnibus Company. Сегодня данные маршруты пользуются огромным интересом среди туристов, которые хотят осмотреть достопримечательности старого доброго Лондона.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508500"/>
            <a:ext cx="2857500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1800" i="1" dirty="0">
                <a:solidFill>
                  <a:schemeClr val="bg2">
                    <a:lumMod val="50000"/>
                  </a:schemeClr>
                </a:solidFill>
              </a:rPr>
              <a:t>Существует несколько версий, почему колокол получил такое название. По одной теории, Биг Бен был назван в честь сэра Бенджамина Холла, который был руководителем работ по отливке колокола. По второй версии, колоколу-тяжеловесу (а весил он 13,7 тонн) дали имя в честь популярного в то время боксёра Бенджамина Каунта, который выступал в тяжёлом весе. Биг Бен, за время своего существования, стал одним из символом Великобритании и Лондона. Изображение башни с часами можно часто встретить в рекламе, фильмах, на учебниках английского языка. Туристам попасть внутрь знаменитой башни очень сложно, так как экскурсии проводят только в течении сентября.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Знаменитые на весь мир часы 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Биг Бен 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находятся на башне здания парламента в Лондоне. Само же здание парламента располагается на берегу Темзы в районе Вестминстер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652963"/>
            <a:ext cx="3097212" cy="2058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 descr="D:\391px-Big_Ben_Lond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274" y="4291628"/>
            <a:ext cx="2044022" cy="2420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850" y="188913"/>
            <a:ext cx="8229600" cy="4525962"/>
          </a:xfrm>
        </p:spPr>
        <p:txBody>
          <a:bodyPr>
            <a:noAutofit/>
          </a:bodyPr>
          <a:lstStyle/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</a:rPr>
              <a:t>Футбол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 — национальный спорт в Англии. Он играет большую роль в английской культуре. Современный футбол возник в Англии в 1863 году, когда были приняты правила игры в футбол. В Англии зарегистрировано более 40 000 футбольных клубов — больше, чем в любой другой стране </a:t>
            </a: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мира.</a:t>
            </a:r>
            <a:r>
              <a:rPr lang="en-US" sz="20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Англия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является родиной старейшего футбольного клуба в мире («Шеффилд»), старейшей футбольной ассоциации (Футбольная ассоциация Англии), старейшей национальной сборной , старейшего кубкового футбольного турнира (Кубок Англии) и старейшего национального чемпионата (Футбольная лига Англии). </a:t>
            </a:r>
          </a:p>
        </p:txBody>
      </p:sp>
      <p:pic>
        <p:nvPicPr>
          <p:cNvPr id="15363" name="Picture 3" descr="D:\Anfield,_20_October_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83818"/>
            <a:ext cx="4320480" cy="2873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6121400"/>
          </a:xfrm>
        </p:spPr>
        <p:txBody>
          <a:bodyPr>
            <a:normAutofit fontScale="70000" lnSpcReduction="20000"/>
          </a:bodyPr>
          <a:lstStyle/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48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4800" b="1" i="1" dirty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4800" b="1" i="1" dirty="0" smtClean="0">
                <a:solidFill>
                  <a:schemeClr val="bg2">
                    <a:lumMod val="50000"/>
                  </a:schemeClr>
                </a:solidFill>
              </a:rPr>
              <a:t>      </a:t>
            </a: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57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5700" b="1" i="1" dirty="0" smtClean="0">
                <a:solidFill>
                  <a:schemeClr val="bg2">
                    <a:lumMod val="50000"/>
                  </a:schemeClr>
                </a:solidFill>
              </a:rPr>
              <a:t>          </a:t>
            </a: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57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5700" b="1" i="1" dirty="0" smtClean="0">
                <a:solidFill>
                  <a:schemeClr val="bg2">
                    <a:lumMod val="50000"/>
                  </a:schemeClr>
                </a:solidFill>
              </a:rPr>
              <a:t>      </a:t>
            </a:r>
            <a:r>
              <a:rPr lang="en-US" sz="5700" b="1" i="1" dirty="0" smtClean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ru-RU" sz="5700" b="1" i="1" dirty="0" smtClean="0">
                <a:solidFill>
                  <a:schemeClr val="bg2">
                    <a:lumMod val="50000"/>
                  </a:schemeClr>
                </a:solidFill>
              </a:rPr>
              <a:t>пасибо за внимание! </a:t>
            </a: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4800" b="1" i="1" dirty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1900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1900" dirty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1900" dirty="0" smtClean="0"/>
              <a:t>Ресурсы, предоставившие информацию:</a:t>
            </a:r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1900" dirty="0">
                <a:hlinkClick r:id="rId2"/>
              </a:rPr>
              <a:t>http://</a:t>
            </a:r>
            <a:r>
              <a:rPr lang="en-US" sz="1900" dirty="0" smtClean="0">
                <a:hlinkClick r:id="rId2"/>
              </a:rPr>
              <a:t>ru.wikipedia.org</a:t>
            </a:r>
            <a:r>
              <a:rPr lang="ru-RU" sz="1900" dirty="0" smtClean="0"/>
              <a:t>   </a:t>
            </a:r>
            <a:r>
              <a:rPr lang="en-US" sz="1900" dirty="0">
                <a:hlinkClick r:id="rId3"/>
              </a:rPr>
              <a:t>http://</a:t>
            </a:r>
            <a:r>
              <a:rPr lang="en-US" sz="1900" dirty="0" smtClean="0">
                <a:hlinkClick r:id="rId3"/>
              </a:rPr>
              <a:t>www.mandalay.ru</a:t>
            </a:r>
            <a:endParaRPr lang="ru-RU" sz="1900" dirty="0" smtClean="0"/>
          </a:p>
          <a:p>
            <a:pPr marL="109728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1900" dirty="0">
                <a:hlinkClick r:id="rId4"/>
              </a:rPr>
              <a:t>http://</a:t>
            </a:r>
            <a:r>
              <a:rPr lang="en-US" sz="1900" dirty="0" smtClean="0">
                <a:hlinkClick r:id="rId4"/>
              </a:rPr>
              <a:t>worldtravel.ucoz.ru</a:t>
            </a:r>
            <a:r>
              <a:rPr lang="ru-RU" sz="1900" dirty="0" smtClean="0"/>
              <a:t> </a:t>
            </a:r>
            <a:endParaRPr lang="ru-RU" sz="19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147</TotalTime>
  <Words>529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Lucida Sans Unicode</vt:lpstr>
      <vt:lpstr>Wingdings 3</vt:lpstr>
      <vt:lpstr>Verdana</vt:lpstr>
      <vt:lpstr>Wingdings 2</vt:lpstr>
      <vt:lpstr>Calibri</vt:lpstr>
      <vt:lpstr>Tahoma</vt:lpstr>
      <vt:lpstr>Times New Roman</vt:lpstr>
      <vt:lpstr>Concourse</vt:lpstr>
      <vt:lpstr>        Символы Великобритании</vt:lpstr>
      <vt:lpstr>PowerPoint Presentation</vt:lpstr>
      <vt:lpstr>PowerPoint Presentation</vt:lpstr>
      <vt:lpstr>PowerPoint Presentation</vt:lpstr>
      <vt:lpstr>Первые омнибусы (предшественники автобусов – многоместные фургоны на лошадиной тяге) появились в Лондоне в конце 1820-х годов.</vt:lpstr>
      <vt:lpstr>Знаменитые на весь мир часы Биг Бен находятся на башне здания парламента в Лондоне. Само же здание парламента располагается на берегу Темзы в районе Вестминстер</vt:lpstr>
      <vt:lpstr>PowerPoint Presentation</vt:lpstr>
      <vt:lpstr>PowerPoint Presentation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Егор</cp:lastModifiedBy>
  <cp:revision>18</cp:revision>
  <dcterms:created xsi:type="dcterms:W3CDTF">2010-05-29T15:41:50Z</dcterms:created>
  <dcterms:modified xsi:type="dcterms:W3CDTF">2013-01-31T20:28:02Z</dcterms:modified>
</cp:coreProperties>
</file>