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9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16ABA-8699-4EEE-8C8D-AD845A2DE435}" type="datetimeFigureOut">
              <a:rPr lang="ru-RU" smtClean="0"/>
              <a:pPr/>
              <a:t>12.11.2012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AC346F-8891-4830-8142-BA71C93897C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16ABA-8699-4EEE-8C8D-AD845A2DE435}" type="datetimeFigureOut">
              <a:rPr lang="ru-RU" smtClean="0"/>
              <a:pPr/>
              <a:t>12.11.2012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AC346F-8891-4830-8142-BA71C93897C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16ABA-8699-4EEE-8C8D-AD845A2DE435}" type="datetimeFigureOut">
              <a:rPr lang="ru-RU" smtClean="0"/>
              <a:pPr/>
              <a:t>12.11.2012</a:t>
            </a:fld>
            <a:endParaRPr lang="ru-RU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AC346F-8891-4830-8142-BA71C93897C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16ABA-8699-4EEE-8C8D-AD845A2DE435}" type="datetimeFigureOut">
              <a:rPr lang="ru-RU" smtClean="0"/>
              <a:pPr/>
              <a:t>12.11.2012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AC346F-8891-4830-8142-BA71C93897C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16ABA-8699-4EEE-8C8D-AD845A2DE435}" type="datetimeFigureOut">
              <a:rPr lang="ru-RU" smtClean="0"/>
              <a:pPr/>
              <a:t>12.11.2012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AC346F-8891-4830-8142-BA71C93897C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16ABA-8699-4EEE-8C8D-AD845A2DE435}" type="datetimeFigureOut">
              <a:rPr lang="ru-RU" smtClean="0"/>
              <a:pPr/>
              <a:t>12.11.2012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AC346F-8891-4830-8142-BA71C93897C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16ABA-8699-4EEE-8C8D-AD845A2DE435}" type="datetimeFigureOut">
              <a:rPr lang="ru-RU" smtClean="0"/>
              <a:pPr/>
              <a:t>12.11.2012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AC346F-8891-4830-8142-BA71C93897C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16ABA-8699-4EEE-8C8D-AD845A2DE435}" type="datetimeFigureOut">
              <a:rPr lang="ru-RU" smtClean="0"/>
              <a:pPr/>
              <a:t>12.11.2012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AC346F-8891-4830-8142-BA71C93897C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16ABA-8699-4EEE-8C8D-AD845A2DE435}" type="datetimeFigureOut">
              <a:rPr lang="ru-RU" smtClean="0"/>
              <a:pPr/>
              <a:t>12.11.2012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AC346F-8891-4830-8142-BA71C93897C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16ABA-8699-4EEE-8C8D-AD845A2DE435}" type="datetimeFigureOut">
              <a:rPr lang="ru-RU" smtClean="0"/>
              <a:pPr/>
              <a:t>12.11.2012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C346F-8891-4830-8142-BA71C93897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16ABA-8699-4EEE-8C8D-AD845A2DE435}" type="datetimeFigureOut">
              <a:rPr lang="ru-RU" smtClean="0"/>
              <a:pPr/>
              <a:t>12.11.2012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C346F-8891-4830-8142-BA71C93897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E9E16ABA-8699-4EEE-8C8D-AD845A2DE435}" type="datetimeFigureOut">
              <a:rPr lang="ru-RU" smtClean="0"/>
              <a:pPr/>
              <a:t>12.11.2012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72AC346F-8891-4830-8142-BA71C93897C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dirty="0" smtClean="0"/>
              <a:t>Священный лик Богоматери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ru-RU" dirty="0" smtClean="0"/>
              <a:t>7 класс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6244510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77240" y="4581128"/>
            <a:ext cx="7543800" cy="2016224"/>
          </a:xfrm>
        </p:spPr>
        <p:txBody>
          <a:bodyPr/>
          <a:lstStyle/>
          <a:p>
            <a:r>
              <a:rPr lang="ru-RU" sz="3200" dirty="0" smtClean="0"/>
              <a:t>В Палестине жило благочестивое семейство </a:t>
            </a:r>
            <a:r>
              <a:rPr lang="ru-RU" sz="3200" dirty="0" err="1" smtClean="0"/>
              <a:t>Иоаким</a:t>
            </a:r>
            <a:r>
              <a:rPr lang="ru-RU" sz="3200" dirty="0" smtClean="0"/>
              <a:t> </a:t>
            </a:r>
            <a:r>
              <a:rPr lang="ru-RU" sz="3200" dirty="0" smtClean="0"/>
              <a:t>и Анна</a:t>
            </a:r>
            <a:r>
              <a:rPr lang="ru-RU" sz="3200" dirty="0" smtClean="0"/>
              <a:t>. Долго прожили в браке, но не было детей (у евреев это большое горе).</a:t>
            </a:r>
            <a:endParaRPr lang="ru-RU" sz="3200" dirty="0"/>
          </a:p>
        </p:txBody>
      </p:sp>
      <p:pic>
        <p:nvPicPr>
          <p:cNvPr id="5" name="Содержимое 4" descr="1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23728" y="692696"/>
            <a:ext cx="4980911" cy="3657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5297207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715239" y="332656"/>
            <a:ext cx="3184629" cy="43204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1648544"/>
          </a:xfrm>
        </p:spPr>
        <p:txBody>
          <a:bodyPr/>
          <a:lstStyle/>
          <a:p>
            <a:r>
              <a:rPr lang="ru-RU" sz="3600" dirty="0" smtClean="0"/>
              <a:t>Молились они Богу, просили ребёнка. Обещали дитя посвятить Богу.</a:t>
            </a:r>
            <a:endParaRPr lang="ru-RU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26951" y="554078"/>
            <a:ext cx="3145249" cy="51791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77240" y="5805264"/>
            <a:ext cx="7543800" cy="864096"/>
          </a:xfrm>
        </p:spPr>
        <p:txBody>
          <a:bodyPr/>
          <a:lstStyle/>
          <a:p>
            <a:pPr algn="ctr"/>
            <a:r>
              <a:rPr lang="ru-RU" dirty="0" smtClean="0"/>
              <a:t>Мария – «Госпожа</a:t>
            </a:r>
            <a:r>
              <a:rPr lang="ru-RU" dirty="0" smtClean="0"/>
              <a:t>».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819960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77240" y="5589240"/>
            <a:ext cx="7543800" cy="936104"/>
          </a:xfrm>
        </p:spPr>
        <p:txBody>
          <a:bodyPr/>
          <a:lstStyle/>
          <a:p>
            <a:r>
              <a:rPr lang="ru-RU" sz="2800" dirty="0" smtClean="0"/>
              <a:t>В три года Мария </a:t>
            </a:r>
            <a:r>
              <a:rPr lang="ru-RU" sz="2800" dirty="0" smtClean="0"/>
              <a:t>была </a:t>
            </a:r>
            <a:r>
              <a:rPr lang="ru-RU" sz="2800" dirty="0" smtClean="0"/>
              <a:t>отдана в храм, где на ряду со всеми работала и молилась.</a:t>
            </a:r>
            <a:endParaRPr lang="ru-RU" sz="2800" dirty="0"/>
          </a:p>
        </p:txBody>
      </p:sp>
      <p:pic>
        <p:nvPicPr>
          <p:cNvPr id="5" name="Содержимое 4" descr="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712469"/>
            <a:ext cx="7992888" cy="47257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430716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16016" y="344177"/>
            <a:ext cx="4176463" cy="61811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3068960"/>
            <a:ext cx="4032448" cy="3312368"/>
          </a:xfrm>
        </p:spPr>
        <p:txBody>
          <a:bodyPr/>
          <a:lstStyle/>
          <a:p>
            <a:r>
              <a:rPr lang="ru-RU" sz="2800" dirty="0" smtClean="0"/>
              <a:t>В 14 лет Мария </a:t>
            </a:r>
            <a:r>
              <a:rPr lang="ru-RU" sz="2800" dirty="0"/>
              <a:t>д</a:t>
            </a:r>
            <a:r>
              <a:rPr lang="ru-RU" sz="2800" dirty="0" smtClean="0"/>
              <a:t>олжна была уйти из храма, но т.к. родители умерли , её выдали замуж за Иосифа.</a:t>
            </a:r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55576" y="980728"/>
            <a:ext cx="3312368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Рафаэль </a:t>
            </a:r>
            <a:r>
              <a:rPr lang="ru-RU" sz="2800" dirty="0" err="1" smtClean="0"/>
              <a:t>Санти</a:t>
            </a:r>
            <a:r>
              <a:rPr lang="ru-RU" sz="2800" dirty="0" smtClean="0"/>
              <a:t>. Обручение.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1476324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87825" y="404664"/>
            <a:ext cx="3683142" cy="52177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77240" y="5589240"/>
            <a:ext cx="8043232" cy="792088"/>
          </a:xfrm>
        </p:spPr>
        <p:txBody>
          <a:bodyPr/>
          <a:lstStyle/>
          <a:p>
            <a:pPr algn="ctr"/>
            <a:r>
              <a:rPr lang="ru-RU" sz="4000" dirty="0" smtClean="0"/>
              <a:t>Однажды Марии явился Ангел.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xmlns="" val="1067305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29634" y="332656"/>
            <a:ext cx="4230598" cy="54726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77240" y="5877272"/>
            <a:ext cx="7543800" cy="720080"/>
          </a:xfrm>
        </p:spPr>
        <p:txBody>
          <a:bodyPr/>
          <a:lstStyle/>
          <a:p>
            <a:r>
              <a:rPr lang="ru-RU" sz="3200" dirty="0" smtClean="0"/>
              <a:t>Богоматерь (Богородица)  - на Руси.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xmlns="" val="4028477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79912" y="332656"/>
            <a:ext cx="4104456" cy="55820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77240" y="5877272"/>
            <a:ext cx="7543800" cy="720080"/>
          </a:xfrm>
        </p:spPr>
        <p:txBody>
          <a:bodyPr/>
          <a:lstStyle/>
          <a:p>
            <a:r>
              <a:rPr lang="ru-RU" sz="4000" dirty="0" smtClean="0"/>
              <a:t>Мадонна – в Западной Европе.</a:t>
            </a:r>
            <a:endParaRPr lang="ru-RU" sz="4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1196752"/>
            <a:ext cx="2880320" cy="1224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Сикстинская Мадонна. Рафаэль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1233050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03848" y="404664"/>
            <a:ext cx="3582536" cy="42564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1504528"/>
          </a:xfrm>
        </p:spPr>
        <p:txBody>
          <a:bodyPr/>
          <a:lstStyle/>
          <a:p>
            <a:r>
              <a:rPr lang="ru-RU" sz="3200" dirty="0" smtClean="0"/>
              <a:t>Богородица – покровительница и защитница родной земли, заступница людей перед Богом.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xmlns="" val="11223357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0032" y="404664"/>
            <a:ext cx="3528392" cy="52749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77240" y="5733256"/>
            <a:ext cx="7543800" cy="720080"/>
          </a:xfrm>
        </p:spPr>
        <p:txBody>
          <a:bodyPr/>
          <a:lstStyle/>
          <a:p>
            <a:r>
              <a:rPr lang="ru-RU" sz="4400" dirty="0" smtClean="0"/>
              <a:t>Владимирская Богоматерь</a:t>
            </a:r>
            <a:endParaRPr lang="ru-RU" sz="4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043608" y="1052736"/>
            <a:ext cx="3096344" cy="41044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Ранний образ византийской живописи – икона «Владимирская Богоматерь», созданная в городе Константинополь в 12 веке.</a:t>
            </a:r>
          </a:p>
          <a:p>
            <a:pPr algn="ctr"/>
            <a:r>
              <a:rPr lang="ru-RU" dirty="0" smtClean="0"/>
              <a:t>Существует легенда об иконе (чтение с. 84 </a:t>
            </a:r>
            <a:r>
              <a:rPr lang="ru-RU" dirty="0" err="1" smtClean="0"/>
              <a:t>аб</a:t>
            </a:r>
            <a:r>
              <a:rPr lang="ru-RU" dirty="0" smtClean="0"/>
              <a:t> 2)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3925992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77240" y="5805264"/>
            <a:ext cx="7543800" cy="576064"/>
          </a:xfrm>
        </p:spPr>
        <p:txBody>
          <a:bodyPr/>
          <a:lstStyle/>
          <a:p>
            <a:r>
              <a:rPr lang="ru-RU" sz="3600" dirty="0" smtClean="0"/>
              <a:t>Успенский собор во Владимире</a:t>
            </a:r>
            <a:endParaRPr lang="ru-RU" sz="3600" dirty="0"/>
          </a:p>
        </p:txBody>
      </p:sp>
      <p:pic>
        <p:nvPicPr>
          <p:cNvPr id="6" name="Содержимое 5" descr="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43608" y="685800"/>
            <a:ext cx="6629545" cy="48660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8005173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77240" y="5373216"/>
            <a:ext cx="7543800" cy="1080120"/>
          </a:xfrm>
        </p:spPr>
        <p:txBody>
          <a:bodyPr/>
          <a:lstStyle/>
          <a:p>
            <a:r>
              <a:rPr lang="ru-RU" sz="3200" dirty="0" smtClean="0"/>
              <a:t>Глаза Богоматери полны чувства – «радость святой печали»</a:t>
            </a:r>
            <a:endParaRPr lang="ru-RU" sz="3200" dirty="0"/>
          </a:p>
        </p:txBody>
      </p:sp>
      <p:pic>
        <p:nvPicPr>
          <p:cNvPr id="5" name="Содержимое 4" descr="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87624" y="685799"/>
            <a:ext cx="6703309" cy="45247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1661474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77240" y="5517232"/>
            <a:ext cx="7543800" cy="1008112"/>
          </a:xfrm>
        </p:spPr>
        <p:txBody>
          <a:bodyPr/>
          <a:lstStyle/>
          <a:p>
            <a:r>
              <a:rPr lang="ru-RU" sz="4000" dirty="0" smtClean="0"/>
              <a:t>Богоматерь Донская. </a:t>
            </a:r>
            <a:br>
              <a:rPr lang="ru-RU" sz="4000" dirty="0" smtClean="0"/>
            </a:br>
            <a:r>
              <a:rPr lang="ru-RU" sz="4000" dirty="0" smtClean="0"/>
              <a:t>Феофан Грек.</a:t>
            </a:r>
            <a:endParaRPr lang="ru-RU" sz="4000" dirty="0"/>
          </a:p>
        </p:txBody>
      </p:sp>
      <p:pic>
        <p:nvPicPr>
          <p:cNvPr id="6" name="Содержимое 5" descr="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076056" y="260648"/>
            <a:ext cx="3489618" cy="48245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611560" y="1772816"/>
            <a:ext cx="3600400" cy="22322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Почему такое название иконы?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xmlns="" val="2079933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азовая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46</TotalTime>
  <Words>182</Words>
  <Application>Microsoft Office PowerPoint</Application>
  <PresentationFormat>Экран (4:3)</PresentationFormat>
  <Paragraphs>20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Базовая</vt:lpstr>
      <vt:lpstr>Священный лик Богоматери</vt:lpstr>
      <vt:lpstr>В Палестине жило благочестивое семейство Иоаким и Анна. Долго прожили в браке, но не было детей (у евреев это большое горе).</vt:lpstr>
      <vt:lpstr>Молились они Богу, просили ребёнка. Обещали дитя посвятить Богу.</vt:lpstr>
      <vt:lpstr>Мария – «Госпожа».</vt:lpstr>
      <vt:lpstr>В три года Мария была отдана в храм, где на ряду со всеми работала и молилась.</vt:lpstr>
      <vt:lpstr>В 14 лет Мария должна была уйти из храма, но т.к. родители умерли , её выдали замуж за Иосифа.</vt:lpstr>
      <vt:lpstr>Однажды Марии явился Ангел.</vt:lpstr>
      <vt:lpstr>Богоматерь (Богородица)  - на Руси.</vt:lpstr>
      <vt:lpstr>Мадонна – в Западной Европе.</vt:lpstr>
      <vt:lpstr>Богородица – покровительница и защитница родной земли, заступница людей перед Богом.</vt:lpstr>
      <vt:lpstr>Владимирская Богоматерь</vt:lpstr>
      <vt:lpstr>Успенский собор во Владимире</vt:lpstr>
      <vt:lpstr>Глаза Богоматери полны чувства – «радость святой печали»</vt:lpstr>
      <vt:lpstr>Богоматерь Донская.  Феофан Грек.</vt:lpstr>
    </vt:vector>
  </TitlesOfParts>
  <Company>lwgame.net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Священный лик Богоматери</dc:title>
  <dc:creator>Admin</dc:creator>
  <cp:lastModifiedBy>1</cp:lastModifiedBy>
  <cp:revision>6</cp:revision>
  <dcterms:created xsi:type="dcterms:W3CDTF">2011-11-13T17:00:44Z</dcterms:created>
  <dcterms:modified xsi:type="dcterms:W3CDTF">2012-11-12T18:50:36Z</dcterms:modified>
</cp:coreProperties>
</file>