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Rastrelli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3779912" y="170426"/>
            <a:ext cx="5112568" cy="6426926"/>
          </a:xfrm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467544" y="1052736"/>
            <a:ext cx="3008313" cy="4691063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Франческо</a:t>
            </a:r>
            <a:r>
              <a:rPr lang="ru-RU" sz="2800" dirty="0" smtClean="0"/>
              <a:t> </a:t>
            </a:r>
            <a:r>
              <a:rPr lang="ru-RU" sz="2800" dirty="0" err="1" smtClean="0"/>
              <a:t>Бартоломео</a:t>
            </a:r>
            <a:endParaRPr lang="ru-RU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_1022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3491880" y="189800"/>
            <a:ext cx="5400599" cy="647956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Отец </a:t>
            </a:r>
            <a:r>
              <a:rPr lang="ru-RU" sz="2800" dirty="0" err="1" smtClean="0"/>
              <a:t>Франческо</a:t>
            </a:r>
            <a:r>
              <a:rPr lang="ru-RU" sz="2800" dirty="0" smtClean="0"/>
              <a:t>, </a:t>
            </a:r>
            <a:r>
              <a:rPr lang="ru-RU" sz="2800" dirty="0" err="1" smtClean="0"/>
              <a:t>Бартоломео</a:t>
            </a:r>
            <a:r>
              <a:rPr lang="ru-RU" sz="2800" dirty="0" smtClean="0"/>
              <a:t> Карло в конце 1715 года принял предложение от российского посла поехать в Россию на три года на службу к Петру I.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_393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457200" y="1628800"/>
            <a:ext cx="8229600" cy="482453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467544" y="260649"/>
            <a:ext cx="8352928" cy="1440160"/>
          </a:xfrm>
        </p:spPr>
        <p:txBody>
          <a:bodyPr>
            <a:normAutofit fontScale="92500" lnSpcReduction="10000"/>
          </a:bodyPr>
          <a:lstStyle/>
          <a:p>
            <a:r>
              <a:rPr lang="ru-RU" sz="3200" dirty="0" smtClean="0"/>
              <a:t>Уже в феврале 1716 году Карло Растрелли прибыл в Петербург с шестнадцатилетним сыном - своим ближайшим помощником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3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323528" y="2204864"/>
            <a:ext cx="4038600" cy="3392424"/>
          </a:xfrm>
        </p:spPr>
      </p:pic>
      <p:sp>
        <p:nvSpPr>
          <p:cNvPr id="4" name="Текст 3"/>
          <p:cNvSpPr>
            <a:spLocks noGrp="1"/>
          </p:cNvSpPr>
          <p:nvPr>
            <p:ph sz="half" idx="2"/>
          </p:nvPr>
        </p:nvSpPr>
        <p:spPr>
          <a:xfrm>
            <a:off x="395536" y="260649"/>
            <a:ext cx="8291264" cy="1512168"/>
          </a:xfrm>
        </p:spPr>
        <p:txBody>
          <a:bodyPr>
            <a:noAutofit/>
          </a:bodyPr>
          <a:lstStyle/>
          <a:p>
            <a:r>
              <a:rPr lang="ru-RU" sz="2400" dirty="0" smtClean="0"/>
              <a:t>Ничего подобного этому грандиозному строительству не видел Растрелли ни у себя на родине, ни в других странах Западной Европы, да и нигде в мире не было в ту пору строительства, хотя бы отдаленно схожего по своим масштабам и смелости замысла с застройкой Петербурга.</a:t>
            </a:r>
            <a:endParaRPr lang="ru-RU" sz="2400" dirty="0"/>
          </a:p>
        </p:txBody>
      </p:sp>
      <p:pic>
        <p:nvPicPr>
          <p:cNvPr id="6" name="Рисунок 5" descr="Rybatskoe-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211960" y="3501008"/>
            <a:ext cx="4674096" cy="31671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Первой самостоятельной работой молодого зодчего в Петербурге было сооружение с 1721 по 1727 год дворца на Миллионной улице для молдавского господаря Антиоха Кантемира.</a:t>
            </a:r>
            <a:endParaRPr lang="ru-RU" sz="2200" dirty="0"/>
          </a:p>
        </p:txBody>
      </p:sp>
      <p:pic>
        <p:nvPicPr>
          <p:cNvPr id="6" name="Содержимое 5" descr="antioh-dimitrievici-cantemir--3674--t-600x600-rw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323528" y="1556792"/>
            <a:ext cx="3386929" cy="4525963"/>
          </a:xfrm>
        </p:spPr>
      </p:pic>
      <p:pic>
        <p:nvPicPr>
          <p:cNvPr id="5" name="Содержимое 4" descr="kant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3923928" y="2060848"/>
            <a:ext cx="5040560" cy="343510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Между 1727 и 1730 годами Растрелли создает план каменного дворца с садом для князя Ивана Долгорукого и план нового здания Арсенала в Москве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5" name="Рисунок 4" descr="{50F63A7F-DA9C-401A-AEFA-EECB51C8DF31}_Arsenal-b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67544" y="1700808"/>
            <a:ext cx="3707904" cy="2160240"/>
          </a:xfrm>
          <a:prstGeom prst="rect">
            <a:avLst/>
          </a:prstGeom>
        </p:spPr>
      </p:pic>
      <p:pic>
        <p:nvPicPr>
          <p:cNvPr id="6" name="Рисунок 5" descr="ae1029d5eae1t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572000" y="1268760"/>
            <a:ext cx="4464199" cy="2736304"/>
          </a:xfrm>
          <a:prstGeom prst="rect">
            <a:avLst/>
          </a:prstGeom>
        </p:spPr>
      </p:pic>
      <p:pic>
        <p:nvPicPr>
          <p:cNvPr id="7" name="Рисунок 6" descr="89_36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699792" y="4077072"/>
            <a:ext cx="4248472" cy="23762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3008313" cy="36004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По-настоящему дар Растрелли как искусного зодчего раскрылся в царствование Анны Иоанновны. </a:t>
            </a:r>
            <a:r>
              <a:rPr lang="ru-RU" sz="2000" dirty="0" smtClean="0"/>
              <a:t> </a:t>
            </a:r>
            <a:endParaRPr lang="ru-RU" sz="2000" dirty="0"/>
          </a:p>
        </p:txBody>
      </p:sp>
      <p:pic>
        <p:nvPicPr>
          <p:cNvPr id="5" name="Содержимое 4" descr="1270845143_94688499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3855527" y="273050"/>
            <a:ext cx="4550795" cy="585311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Первый заказ от всесильного фаворита императрицы Бирона Растрелли получил весной 1732 года: выстроить на пустыре между Невским и Большой Морской вместительный и подходящий манеж. </a:t>
            </a: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02815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Осенью 1734 года Бирон снова призывает к себе архитектора для того, чтобы доверить ему возвести замок в Курляндии в </a:t>
            </a:r>
            <a:r>
              <a:rPr lang="ru-RU" sz="2400" dirty="0" err="1" smtClean="0"/>
              <a:t>Руентале</a:t>
            </a:r>
            <a:r>
              <a:rPr lang="ru-RU" sz="2400" dirty="0" smtClean="0"/>
              <a:t> - день закладки дворца - 24 мая 1736 года.</a:t>
            </a:r>
            <a:endParaRPr lang="ru-RU" sz="2400" dirty="0"/>
          </a:p>
        </p:txBody>
      </p:sp>
      <p:pic>
        <p:nvPicPr>
          <p:cNvPr id="3" name="Рисунок 2" descr="219c4fc8e5a7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635896" y="404664"/>
            <a:ext cx="5040560" cy="59766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8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323528" y="1052736"/>
            <a:ext cx="4172272" cy="4324920"/>
          </a:xfrm>
        </p:spPr>
      </p:pic>
      <p:pic>
        <p:nvPicPr>
          <p:cNvPr id="9" name="Содержимое 8" descr="0_191f47_d31f5154_L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4648200" y="1052736"/>
            <a:ext cx="4244280" cy="432492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В конце февраля 1741 года Растрелли подготовил план нового Летнего дворца, а в июне того же года в торжественной обстановке состоялась его закладка.</a:t>
            </a:r>
            <a:endParaRPr lang="ru-RU" sz="2400" dirty="0"/>
          </a:p>
        </p:txBody>
      </p:sp>
      <p:pic>
        <p:nvPicPr>
          <p:cNvPr id="6" name="Содержимое 5" descr="77097413_Letniy_dvorec_imperatricuy_Elizavetuy_Petrovnuy_v_SanktPeterburge_Arh_FB_Rastrelli_17421744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704459" y="1600200"/>
            <a:ext cx="7735081" cy="45259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В ноябре 1741 года произошел очередной дворцовый переворот, тот, что привел на высочайший трон дочку Петра I Елизавету Петровну.</a:t>
            </a:r>
            <a:endParaRPr lang="ru-RU" sz="2000" dirty="0"/>
          </a:p>
        </p:txBody>
      </p:sp>
      <p:pic>
        <p:nvPicPr>
          <p:cNvPr id="6" name="Содержимое 5" descr="0_6b9b2_ff1c61dc_XL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2483768" y="1340768"/>
            <a:ext cx="4320480" cy="5112568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В 1749 году Елизавета Петровна издает указ о строительстве Смольного монастыря в Петербурге и поручает его Растрелли. Растрелли не пришлось завершить сооружение собора: в 1757 году сооружение (начатое в 1748 году) приостановилось в связи с Семилетней войной. Несмотря на незавершенность строительства, Смольный монастырь не только по замыслу, но и по исполнению остается одним из самых значительных и цельных произведений Растрелли, одним из замечательных архитектурных ансамблей XVIII века. </a:t>
            </a:r>
            <a:endParaRPr lang="ru-RU" sz="2000" dirty="0"/>
          </a:p>
        </p:txBody>
      </p:sp>
      <p:pic>
        <p:nvPicPr>
          <p:cNvPr id="6" name="Содержимое 5" descr="1310745133019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803017" y="2205038"/>
            <a:ext cx="3346965" cy="4319587"/>
          </a:xfrm>
        </p:spPr>
      </p:pic>
      <p:pic>
        <p:nvPicPr>
          <p:cNvPr id="7" name="Содержимое 6" descr="73933074_Smolnuyy_monastuyr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4427984" y="2492896"/>
            <a:ext cx="4464496" cy="3384376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Работая над сооружением Смольного монастыря в декабре 1745 года, Растрелли получает новое приказание императрицы Елизаветы Петровны - активизировать сооружение Верхних палат в Петергофе.</a:t>
            </a:r>
            <a:endParaRPr lang="ru-RU" sz="2400" dirty="0"/>
          </a:p>
        </p:txBody>
      </p:sp>
      <p:pic>
        <p:nvPicPr>
          <p:cNvPr id="5" name="Содержимое 4" descr="3_1283244468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457200" y="1916832"/>
            <a:ext cx="4038600" cy="3960439"/>
          </a:xfrm>
        </p:spPr>
      </p:pic>
      <p:pic>
        <p:nvPicPr>
          <p:cNvPr id="6" name="Содержимое 5" descr="382c25a63db4bc8bc3170d6fc39c4184_full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4648200" y="2276872"/>
            <a:ext cx="4244280" cy="3168352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/>
              <a:t>15 июня 1752 года Елизавета Петровна впервой устроила в обновленном Петергофском дворце прием. Присутствовавшие на нем придворные и приглашенные гости были в восторге от внешнего великолепия и внутреннего убранства дворца.</a:t>
            </a:r>
            <a:endParaRPr lang="ru-RU" sz="2000" dirty="0"/>
          </a:p>
        </p:txBody>
      </p:sp>
      <p:pic>
        <p:nvPicPr>
          <p:cNvPr id="5" name="Содержимое 4" descr="0_76701_22104732_XL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251520" y="1772816"/>
            <a:ext cx="4320480" cy="3816424"/>
          </a:xfrm>
        </p:spPr>
      </p:pic>
      <p:pic>
        <p:nvPicPr>
          <p:cNvPr id="6" name="Содержимое 5" descr="img-102-1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4716016" y="1556792"/>
            <a:ext cx="4176464" cy="4176464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/>
              <a:t>Но Петергофский дворец служил как бы подготовкой к значительно больше значительному и цельному произведению зодчего - Большому (Екатерининскому) дворцу Царского Села. Работы Растрелли в Царском Селе начались в 1748 году.</a:t>
            </a:r>
            <a:endParaRPr lang="ru-RU" sz="2000" dirty="0"/>
          </a:p>
        </p:txBody>
      </p:sp>
      <p:pic>
        <p:nvPicPr>
          <p:cNvPr id="6" name="Содержимое 5" descr="49f65d0b08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683568" y="1916832"/>
            <a:ext cx="7920880" cy="36004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214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467544" y="404664"/>
            <a:ext cx="4464496" cy="3023592"/>
          </a:xfrm>
        </p:spPr>
      </p:pic>
      <p:pic>
        <p:nvPicPr>
          <p:cNvPr id="5" name="Рисунок 4" descr="0_640be_611b1067_XL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95536" y="3573016"/>
            <a:ext cx="4680520" cy="31409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27576" y="404664"/>
            <a:ext cx="381642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Первоначально они заключались главным образом в переделках старого дворца. С 1752 года Растрелли начал к новой перестройке всего здания. Екатерининский дворец Царского Села - одна из </a:t>
            </a:r>
            <a:r>
              <a:rPr lang="ru-RU" dirty="0" err="1" smtClean="0"/>
              <a:t>грандиознейших</a:t>
            </a:r>
            <a:r>
              <a:rPr lang="ru-RU" dirty="0" smtClean="0"/>
              <a:t> дворцовых композиции XVIII века. По своим масштабам, цельности пространственного построения, единству фасадных мотивов и отделки интерьера, по необычной насыщенности архитектурных форм пластикой и цветом - это произведение Растрелли представляет собой явление единственное в своем роде.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77104042_large_Ekaterininskiy__Bolshoy__dvorec_v_Carskom_sele_Arh_FB_Rastrelli_17521756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467544" y="404664"/>
            <a:ext cx="8208912" cy="5904656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64194265_1284841175_amberroom2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251520" y="1772816"/>
            <a:ext cx="4320480" cy="3384376"/>
          </a:xfrm>
        </p:spPr>
      </p:pic>
      <p:pic>
        <p:nvPicPr>
          <p:cNvPr id="10" name="Рисунок 9" descr="83824bd729c1e1d5c2861e2b6c887047-b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716016" y="908720"/>
            <a:ext cx="4225652" cy="315123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/>
              <a:t>16 февраля 1753 года Елизавета Петровна издает указ о строительстве нового Зимнего дворца. Однако прошло больше года, в свое время чем был бесповоротно утвержден четвертый по счету план Зимнего дворца. По замыслу Растрелли, Зимний строится на Дворцовом лугу. Площадь перед дворцом окружит галерея с широким разрывом напротив него.</a:t>
            </a:r>
            <a:endParaRPr lang="ru-RU" sz="2000" dirty="0"/>
          </a:p>
        </p:txBody>
      </p:sp>
      <p:pic>
        <p:nvPicPr>
          <p:cNvPr id="6" name="Содержимое 5" descr="20100728010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899592" y="1600200"/>
            <a:ext cx="7344816" cy="4525963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hotoreport_350_9007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1259632" y="980728"/>
            <a:ext cx="6794171" cy="4525963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/>
              <a:t>Дворец - маковка русского барокко середины XVIII века, его завершение и начало конца. Именно в Зимнем Растрелли довел до совершенства те композиционные и архитектонические приемы, которыми пользовался все предыдущие годы.</a:t>
            </a:r>
            <a:endParaRPr lang="ru-RU" sz="2000" dirty="0"/>
          </a:p>
        </p:txBody>
      </p:sp>
      <p:pic>
        <p:nvPicPr>
          <p:cNvPr id="4" name="Содержимое 3" descr="0_21282_f7dbc0_XL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892413" y="1600200"/>
            <a:ext cx="3168174" cy="4525963"/>
          </a:xfrm>
        </p:spPr>
      </p:pic>
      <p:pic>
        <p:nvPicPr>
          <p:cNvPr id="7" name="Содержимое 6" descr="ermitaj2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4644008" y="1628800"/>
            <a:ext cx="3615949" cy="4525963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/>
              <a:t>Как это ни парадоксально, но как раз Петр III оказался единственным из всех государей и императриц, при которых творил Растрелли, кто удостоил наградой архитектора за его труды. Он пожаловал Растрелли званием генерал-майора и орденом Св. Анны. Это была последняя благосклонность фортуны к итальянцу.</a:t>
            </a:r>
            <a:endParaRPr lang="ru-RU" sz="2000" dirty="0"/>
          </a:p>
        </p:txBody>
      </p:sp>
      <p:pic>
        <p:nvPicPr>
          <p:cNvPr id="5" name="Содержимое 4" descr="61157831_PF1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2843808" y="1700808"/>
            <a:ext cx="3614752" cy="4525963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3062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28 июня 1762 года к власти пришла Екатерина II. С этого времени над головой Растрелли начали сгущаться тучи. Ему перестали одаривать заказы, считая, что его манера барокко стал немодным. </a:t>
            </a:r>
            <a:r>
              <a:rPr lang="ru-RU" sz="2400" dirty="0" err="1" smtClean="0"/>
              <a:t>Обер-архитектор</a:t>
            </a:r>
            <a:r>
              <a:rPr lang="ru-RU" sz="2400" dirty="0" smtClean="0"/>
              <a:t> просит вручить ему отпуск, и 10 августа 1762 года Екатерина II подписывает надлежащий указ. Растрелли с семьей отправляется к себе на родину, в Италию. Через год он возвращается с тайной надеждой, что еще раз вернется к работе. Но за время его отсутствия обстановка ухудшилась. Растрелли узнает, в частности, о том, что архитектор </a:t>
            </a:r>
            <a:r>
              <a:rPr lang="ru-RU" sz="2400" dirty="0" err="1" smtClean="0"/>
              <a:t>Валлен-Деламот</a:t>
            </a:r>
            <a:r>
              <a:rPr lang="ru-RU" sz="2400" dirty="0" smtClean="0"/>
              <a:t> переделывает внутренние покои Зимнего. Он подает прошение об отставке. 23 октября 1763 года Екатерина II принимает заключение об отставке </a:t>
            </a:r>
            <a:r>
              <a:rPr lang="ru-RU" sz="2400" dirty="0" err="1" smtClean="0"/>
              <a:t>обер-архитектора</a:t>
            </a:r>
            <a:r>
              <a:rPr lang="ru-RU" sz="2400" dirty="0" smtClean="0"/>
              <a:t> </a:t>
            </a:r>
            <a:r>
              <a:rPr lang="ru-RU" sz="2400" dirty="0" err="1" smtClean="0"/>
              <a:t>Франческо</a:t>
            </a:r>
            <a:r>
              <a:rPr lang="ru-RU" sz="2400" dirty="0" smtClean="0"/>
              <a:t> </a:t>
            </a:r>
            <a:r>
              <a:rPr lang="ru-RU" sz="2400" dirty="0" err="1" smtClean="0"/>
              <a:t>Бартоломео</a:t>
            </a:r>
            <a:r>
              <a:rPr lang="ru-RU" sz="2400" dirty="0" smtClean="0"/>
              <a:t> де Растрелли с назначением ему пенсиона - тысяча рублей в год.</a:t>
            </a:r>
            <a:endParaRPr lang="ru-RU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Екатерина 2-ая</a:t>
            </a:r>
            <a:endParaRPr lang="ru-RU" sz="2400" dirty="0"/>
          </a:p>
        </p:txBody>
      </p:sp>
      <p:pic>
        <p:nvPicPr>
          <p:cNvPr id="5" name="Содержимое 4" descr="2-156-02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2267744" y="1052736"/>
            <a:ext cx="4752528" cy="5112568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124744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1764 году Растрелли отправляется в </a:t>
            </a:r>
            <a:r>
              <a:rPr lang="ru-RU" dirty="0" err="1" smtClean="0"/>
              <a:t>Митаву</a:t>
            </a:r>
            <a:r>
              <a:rPr lang="ru-RU" dirty="0" smtClean="0"/>
              <a:t>, столицу Курляндии, к своему старому покровителю и доброжелателю Эрнсту Иоганну Бирону. Почти год он проработал в </a:t>
            </a:r>
            <a:r>
              <a:rPr lang="ru-RU" dirty="0" err="1" smtClean="0"/>
              <a:t>Митаве</a:t>
            </a:r>
            <a:r>
              <a:rPr lang="ru-RU" dirty="0" smtClean="0"/>
              <a:t> и </a:t>
            </a:r>
            <a:r>
              <a:rPr lang="ru-RU" dirty="0" err="1" smtClean="0"/>
              <a:t>Руентале</a:t>
            </a:r>
            <a:r>
              <a:rPr lang="ru-RU" dirty="0" smtClean="0"/>
              <a:t>. Но вскоре </a:t>
            </a:r>
            <a:r>
              <a:rPr lang="ru-RU" dirty="0" err="1" smtClean="0"/>
              <a:t>сынуля</a:t>
            </a:r>
            <a:r>
              <a:rPr lang="ru-RU" dirty="0" smtClean="0"/>
              <a:t> Эрнста Иоганна Бирона Петр, тот, что ныне управлял всеми делами, дал осознать, что хочет брать молодого архитектора. Это означало не что иное, как вежливый отказ от услуг Растрелли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 феврале 1769 года Растрелли сызнова отправляется в Италию с коммерческой целью - приобрести там картины итальянских живописцев с тем, чтобы после этого перепродать их в Петербурге. Нет никаких сообщений, сколь удачной была эта коммерческая акция, но известно другое - прошение Растрелли о принятии его в члены Императорской Академии художеств было удовлетворено 9 января 1771 года. Через семьдесят девять дней </a:t>
            </a:r>
            <a:r>
              <a:rPr lang="ru-RU" dirty="0" err="1" smtClean="0"/>
              <a:t>Франческо</a:t>
            </a:r>
            <a:r>
              <a:rPr lang="ru-RU" dirty="0" smtClean="0"/>
              <a:t> </a:t>
            </a:r>
            <a:r>
              <a:rPr lang="ru-RU" dirty="0" err="1" smtClean="0"/>
              <a:t>Бартоломео</a:t>
            </a:r>
            <a:r>
              <a:rPr lang="ru-RU" dirty="0" smtClean="0"/>
              <a:t> Растрелли умер.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845</Words>
  <Application>Microsoft Office PowerPoint</Application>
  <PresentationFormat>Экран (4:3)</PresentationFormat>
  <Paragraphs>23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Первой самостоятельной работой молодого зодчего в Петербурге было сооружение с 1721 по 1727 год дворца на Миллионной улице для молдавского господаря Антиоха Кантемира.</vt:lpstr>
      <vt:lpstr>Между 1727 и 1730 годами Растрелли создает план каменного дворца с садом для князя Ивана Долгорукого и план нового здания Арсенала в Москве.</vt:lpstr>
      <vt:lpstr>По-настоящему дар Растрелли как искусного зодчего раскрылся в царствование Анны Иоанновны.  </vt:lpstr>
      <vt:lpstr>Первый заказ от всесильного фаворита императрицы Бирона Растрелли получил весной 1732 года: выстроить на пустыре между Невским и Большой Морской вместительный и подходящий манеж. </vt:lpstr>
      <vt:lpstr>Осенью 1734 года Бирон снова призывает к себе архитектора для того, чтобы доверить ему возвести замок в Курляндии в Руентале - день закладки дворца - 24 мая 1736 года.</vt:lpstr>
      <vt:lpstr>Презентация PowerPoint</vt:lpstr>
      <vt:lpstr>В конце февраля 1741 года Растрелли подготовил план нового Летнего дворца, а в июне того же года в торжественной обстановке состоялась его закладка.</vt:lpstr>
      <vt:lpstr>В ноябре 1741 года произошел очередной дворцовый переворот, тот, что привел на высочайший трон дочку Петра I Елизавету Петровну.</vt:lpstr>
      <vt:lpstr>В 1749 году Елизавета Петровна издает указ о строительстве Смольного монастыря в Петербурге и поручает его Растрелли. Растрелли не пришлось завершить сооружение собора: в 1757 году сооружение (начатое в 1748 году) приостановилось в связи с Семилетней войной. Несмотря на незавершенность строительства, Смольный монастырь не только по замыслу, но и по исполнению остается одним из самых значительных и цельных произведений Растрелли, одним из замечательных архитектурных ансамблей XVIII века. </vt:lpstr>
      <vt:lpstr>Работая над сооружением Смольного монастыря в декабре 1745 года, Растрелли получает новое приказание императрицы Елизаветы Петровны - активизировать сооружение Верхних палат в Петергофе.</vt:lpstr>
      <vt:lpstr>15 июня 1752 года Елизавета Петровна впервой устроила в обновленном Петергофском дворце прием. Присутствовавшие на нем придворные и приглашенные гости были в восторге от внешнего великолепия и внутреннего убранства дворца.</vt:lpstr>
      <vt:lpstr>Но Петергофский дворец служил как бы подготовкой к значительно больше значительному и цельному произведению зодчего - Большому (Екатерининскому) дворцу Царского Села. Работы Растрелли в Царском Селе начались в 1748 году.</vt:lpstr>
      <vt:lpstr>Презентация PowerPoint</vt:lpstr>
      <vt:lpstr>Презентация PowerPoint</vt:lpstr>
      <vt:lpstr>Презентация PowerPoint</vt:lpstr>
      <vt:lpstr>16 февраля 1753 года Елизавета Петровна издает указ о строительстве нового Зимнего дворца. Однако прошло больше года, в свое время чем был бесповоротно утвержден четвертый по счету план Зимнего дворца. По замыслу Растрелли, Зимний строится на Дворцовом лугу. Площадь перед дворцом окружит галерея с широким разрывом напротив него.</vt:lpstr>
      <vt:lpstr>Презентация PowerPoint</vt:lpstr>
      <vt:lpstr>Дворец - маковка русского барокко середины XVIII века, его завершение и начало конца. Именно в Зимнем Растрелли довел до совершенства те композиционные и архитектонические приемы, которыми пользовался все предыдущие годы.</vt:lpstr>
      <vt:lpstr>Как это ни парадоксально, но как раз Петр III оказался единственным из всех государей и императриц, при которых творил Растрелли, кто удостоил наградой архитектора за его труды. Он пожаловал Растрелли званием генерал-майора и орденом Св. Анны. Это была последняя благосклонность фортуны к итальянцу.</vt:lpstr>
      <vt:lpstr>28 июня 1762 года к власти пришла Екатерина II. С этого времени над головой Растрелли начали сгущаться тучи. Ему перестали одаривать заказы, считая, что его манера барокко стал немодным. Обер-архитектор просит вручить ему отпуск, и 10 августа 1762 года Екатерина II подписывает надлежащий указ. Растрелли с семьей отправляется к себе на родину, в Италию. Через год он возвращается с тайной надеждой, что еще раз вернется к работе. Но за время его отсутствия обстановка ухудшилась. Растрелли узнает, в частности, о том, что архитектор Валлен-Деламот переделывает внутренние покои Зимнего. Он подает прошение об отставке. 23 октября 1763 года Екатерина II принимает заключение об отставке обер-архитектора Франческо Бартоломео де Растрелли с назначением ему пенсиона - тысяча рублей в год.</vt:lpstr>
      <vt:lpstr>Екатерина 2-ая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Пользователь</cp:lastModifiedBy>
  <cp:revision>14</cp:revision>
  <dcterms:modified xsi:type="dcterms:W3CDTF">2013-12-20T12:07:48Z</dcterms:modified>
</cp:coreProperties>
</file>