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8" r:id="rId8"/>
    <p:sldId id="269" r:id="rId9"/>
    <p:sldId id="262" r:id="rId10"/>
    <p:sldId id="263" r:id="rId11"/>
    <p:sldId id="265" r:id="rId12"/>
    <p:sldId id="266" r:id="rId13"/>
    <p:sldId id="267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9" autoAdjust="0"/>
    <p:restoredTop sz="48576" autoAdjust="0"/>
  </p:normalViewPr>
  <p:slideViewPr>
    <p:cSldViewPr>
      <p:cViewPr varScale="1">
        <p:scale>
          <a:sx n="117" d="100"/>
          <a:sy n="117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70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8EC96-5127-44F4-8ABD-3139095810E6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271F0-19A8-4F7E-B6D6-E9381C699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604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E4126-71E3-4578-B21B-E9663989B94B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F92AE-6E34-46BB-83C1-D41860A9C95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0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F92AE-6E34-46BB-83C1-D41860A9C95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F92AE-6E34-46BB-83C1-D41860A9C95B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F92AE-6E34-46BB-83C1-D41860A9C95B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F92AE-6E34-46BB-83C1-D41860A9C95B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3E0E08B-D38E-4552-AC04-DFA1C818D197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738E704-4B00-40C3-96DA-5B85B27EFED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1052736"/>
            <a:ext cx="5145832" cy="12223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692696"/>
            <a:ext cx="3736504" cy="194421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4" name="Рисунок 3" descr="386px-BBK_po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3638746" cy="5646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3928" y="836712"/>
            <a:ext cx="52200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                    </a:t>
            </a:r>
            <a:r>
              <a:rPr lang="ru-RU" sz="2400" dirty="0" smtClean="0">
                <a:solidFill>
                  <a:srgbClr val="FF0000"/>
                </a:solidFill>
              </a:rPr>
              <a:t>Строительство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Беломорско– Балтийского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                  канала   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          имени И.В.Сталина                      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               1931- 1933 гг.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серп и моло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96336" y="5445224"/>
            <a:ext cx="1076325" cy="1114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ломорско-Балтийский_канал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5256584" cy="39460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2120" y="836712"/>
            <a:ext cx="33123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 1931 году 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по инициативе Сталина началось грандиозное строительство Беломорканала, который соединял Белое море и Онежское озеро, длинной 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227 километров с 19–ю шлюзами.</a:t>
            </a:r>
          </a:p>
          <a:p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653136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      Это строительство вошло в историю как яркое проявление рабовладельческой функции социалистического строя.  Беломорканал был сооружен за два года благодаря рабскому труду в дичайших нечеловеческих условиях 280 тысяч заключенных,  из которых около 100 тысяч погибло.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0613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60648"/>
            <a:ext cx="6096000" cy="3914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4941168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Каждый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подневольный строитель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назывался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 заключённый 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каналоармеец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сокращенно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«з/к», от чего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произошло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жаргонное слово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«зек». Подразделение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ГУЛАГа на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канале называлось Беломоро-Балтийский лагерь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- «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БелБалтЛаг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12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60648"/>
            <a:ext cx="7056784" cy="4786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3861048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1930-е годы…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Техников и инженеров, которым предстояло строить канал,  собрали по разным тюрьмам, куда их упрятали по делам о «вредительстве». </a:t>
            </a: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 descr="belomor_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96752"/>
            <a:ext cx="3816424" cy="26598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5085184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Специалистов поставили перед фактом: сроки даются минимальные </a:t>
            </a:r>
          </a:p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(указание Сталина было — «быстро и дешево»), рельеф и природные условия —тяжелейшие, строительных материалов — стали, цемента — поблизости нет. 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 descr="Начальник работ Белморстроя Н. А. Френкель и другие руководители строительств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404664"/>
            <a:ext cx="3744448" cy="26642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60032" y="3140968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Начальник работ Белморстроя Н. А. Френкель и другие руководители строительства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elomor_12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548680"/>
            <a:ext cx="7128792" cy="41044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5013176"/>
            <a:ext cx="820891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Первыми строителями стали заключенные Соловецкого лагеря, а позже на север пошли эшелоны со всех концов Советского Союза. Были среди них и уголовники, и раскулаченные, и «политические», обвиненные по пресловутой 58-й статье.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1" y="4509120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Канал приходилось буквально прорубать в скалах.                                 Здесь повсюду сплошной камень.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 descr="belomor_13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395536" y="260648"/>
            <a:ext cx="6555874" cy="4066864"/>
          </a:xfrm>
          <a:prstGeom prst="rect">
            <a:avLst/>
          </a:prstGeom>
        </p:spPr>
      </p:pic>
      <p:pic>
        <p:nvPicPr>
          <p:cNvPr id="5" name="Рисунок 4" descr="Зк на стройке Беломорканала, 1931—193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365104"/>
            <a:ext cx="3809524" cy="21968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733256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А ещё густой и непроходимый лес…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elomor_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3240360" cy="2437210"/>
          </a:xfrm>
          <a:prstGeom prst="rect">
            <a:avLst/>
          </a:prstGeom>
        </p:spPr>
      </p:pic>
      <p:pic>
        <p:nvPicPr>
          <p:cNvPr id="4" name="Рисунок 3" descr="belomor_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332656"/>
            <a:ext cx="4973283" cy="33843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5576" y="292494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Самодельный грузовик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8064" y="3789040"/>
            <a:ext cx="2083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Гужевой транспорт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Рисунок 7" descr="belomor_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1" y="3861048"/>
            <a:ext cx="4464496" cy="27512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32040" y="5445224"/>
            <a:ext cx="401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Механизация на строительстве…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37px-Canal_Mer_Blanch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824536" cy="3600400"/>
          </a:xfrm>
          <a:prstGeom prst="rect">
            <a:avLst/>
          </a:prstGeom>
        </p:spPr>
      </p:pic>
      <p:pic>
        <p:nvPicPr>
          <p:cNvPr id="3" name="Рисунок 2" descr="belomor_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564904"/>
            <a:ext cx="3390900" cy="3876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72" y="332656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Нечеловеческие условия труда,  работать приходилось вручную. </a:t>
            </a:r>
          </a:p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Основной вид техники – тачка…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3" y="4437112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Особенностью строительства стал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сознательный отказ от использования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техники — всё делалось вручную,  иной раз даже без инструментов…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elomor_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1" y="188641"/>
            <a:ext cx="4968551" cy="3168352"/>
          </a:xfrm>
          <a:prstGeom prst="rect">
            <a:avLst/>
          </a:prstGeom>
        </p:spPr>
      </p:pic>
      <p:pic>
        <p:nvPicPr>
          <p:cNvPr id="3" name="Рисунок 2" descr="belomor_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1136" y="3429000"/>
            <a:ext cx="5226095" cy="31607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5719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980728"/>
            <a:ext cx="3923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Труд на канале именовался «перековкой». «Перековка» — так называлась и газета строительства, издававшаяся в Медвежьей Горе.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149080"/>
            <a:ext cx="36358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Среди «каналоармейцев» были и певица Русланова, и создатель первого джаз-оркестра Теплицкий, и ученые — Лосев, Лихачев...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elomor_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4968552" cy="3384375"/>
          </a:xfrm>
          <a:prstGeom prst="rect">
            <a:avLst/>
          </a:prstGeom>
        </p:spPr>
      </p:pic>
      <p:pic>
        <p:nvPicPr>
          <p:cNvPr id="3" name="Рисунок 2" descr="belomor_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3717032"/>
            <a:ext cx="4854135" cy="288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2080" y="836712"/>
            <a:ext cx="3851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Рассказывают, что раскольники, жившие некогда на одном из островов Выгозера, специально привозили на свой остров песок, чтобы можно было хоронить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покойников...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3" y="4005064"/>
            <a:ext cx="38164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Гробов умершим каналоармейцам не полагалось…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Hе полагалось указывать в документах и место захоронения. Так что лежат они неизвестно где, но повсюду вдоль трассы канала…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elomor_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5049912" cy="3240360"/>
          </a:xfrm>
          <a:prstGeom prst="rect">
            <a:avLst/>
          </a:prstGeom>
        </p:spPr>
      </p:pic>
      <p:pic>
        <p:nvPicPr>
          <p:cNvPr id="3" name="Рисунок 2" descr="belomor_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3284984"/>
            <a:ext cx="5256584" cy="3384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4088" y="476672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Главное, что отличало Беломорканал от всех других каналов, были стоящие вдоль берегов в воде на равном расстоянии друг от друга квадратные  деревянные срубы, заполненные каменными глыбами.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221088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Подобные срубы с валунами — ряжи — издавна широко применялись  на Русском Севере. Помимо 19 шлюзов, на канале были сооружены пять плотин.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рега канала укреплены ряжам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3240360" cy="2304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1880" y="332656"/>
            <a:ext cx="54006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Ряжи служили для укрепления опор мостов и даже для установки телеграфных столбов. Каменистая, скальная почва не позволяла вбивать сваи и вкапывать столбы. Зато они прекрасно крепились в ряже, приваленные валунами, стиснутые деревянным срубом...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Рисунок 4" descr="belomor_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251520" y="3140968"/>
            <a:ext cx="2592288" cy="17281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5536" y="522920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Ряжи на Беломорканале защищают берега, предохраняя их от подмыва.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Hа некоторых бревна подгнили, но большинство — хоть видно,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что уже не новенькие — стоят себе почти семьдесят лет!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Рисунок 10" descr="belomor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04071" y="2276872"/>
            <a:ext cx="5628122" cy="3024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09659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3384376" cy="2016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5013176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Невозможно в это поверить, но канал был построен всего за 20 месяцев!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 мае 1933 года по нему уже прошел первый корабль «Чекист» с членами карельского  правительства, которые принимали работу.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Прямо за ним двигался земснаряд и доделывал огрехи.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Рисунок 7" descr="belomor_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6716" y="1988840"/>
            <a:ext cx="6243756" cy="32403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11960" y="620688"/>
            <a:ext cx="342651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Проход парохода ''Карл Маркс'' по 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Беломорско-Балтийскому каналу.  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1933 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elomor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3024336" cy="3417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889" y="548680"/>
            <a:ext cx="5328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Разлившаяся вода —  скрыла былую трагедию. Когда-то на островах Выгозера была жизнь.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Там существовала Выговская пустынь, приют староверов, который окрестили «Выгореция», ибо была она несколько веков настоящим государством в государстве. </a:t>
            </a:r>
          </a:p>
          <a:p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79512" y="4509120"/>
            <a:ext cx="86409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А в 1933-м сорок две деревни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исчезли под водами Выгозера,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разлившегося при строительстве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канала.  Сгинули два бывших «города»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Выгореции — Данилово и Сергиево.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2204864"/>
            <a:ext cx="51845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Выгореция славилась трудом подвижников, их простотой, любовью к людям.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Тихая утопия…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Здесь, в этом краю леса, воды и камня, «кипела умственная жизнь».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 descr="80613_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789040"/>
            <a:ext cx="4392488" cy="28208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568" y="3789040"/>
            <a:ext cx="1571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Начало канала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elomor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132856"/>
            <a:ext cx="3744416" cy="2160240"/>
          </a:xfrm>
          <a:prstGeom prst="rect">
            <a:avLst/>
          </a:prstGeom>
        </p:spPr>
      </p:pic>
      <p:pic>
        <p:nvPicPr>
          <p:cNvPr id="3" name="Рисунок 2" descr="165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2656"/>
            <a:ext cx="2575560" cy="3434080"/>
          </a:xfrm>
          <a:prstGeom prst="rect">
            <a:avLst/>
          </a:prstGeom>
        </p:spPr>
      </p:pic>
      <p:pic>
        <p:nvPicPr>
          <p:cNvPr id="4" name="Рисунок 3" descr="Последние километры до Белого мор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4293096"/>
            <a:ext cx="3384376" cy="2304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38154" y="404664"/>
            <a:ext cx="5782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Беломорско-Балтийский канал построен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между 1931 и 1933 годами в рекордно короткий срок.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Канал был построен заключёнными ГУЛАГ.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941168"/>
            <a:ext cx="51240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Беломорканал был открыт 2 августа 1933 года. 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Это была одна из значительных строек первой пятилетки и первое в СССР полностью лагерное строительство.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520</TotalTime>
  <Words>657</Words>
  <Application>Microsoft Office PowerPoint</Application>
  <PresentationFormat>Экран (4:3)</PresentationFormat>
  <Paragraphs>79</Paragraphs>
  <Slides>15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Функциональность ограничена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                        Беломоро - балтийского  канала</dc:title>
  <dc:creator>Демонстрационная версия</dc:creator>
  <cp:lastModifiedBy>Пользователь</cp:lastModifiedBy>
  <cp:revision>61</cp:revision>
  <dcterms:created xsi:type="dcterms:W3CDTF">2011-12-10T08:54:23Z</dcterms:created>
  <dcterms:modified xsi:type="dcterms:W3CDTF">2013-12-17T10:53:24Z</dcterms:modified>
</cp:coreProperties>
</file>