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1" r:id="rId7"/>
    <p:sldId id="260" r:id="rId8"/>
    <p:sldId id="264" r:id="rId9"/>
    <p:sldId id="265" r:id="rId10"/>
    <p:sldId id="270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99"/>
    <a:srgbClr val="660033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878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57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30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21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77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61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266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85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56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0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705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D2B29-9BA5-44A2-BA3E-31FE6AA69093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99044-5436-456C-8560-6A299170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13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973712"/>
            <a:ext cx="3809999" cy="30783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639754" y="63362"/>
            <a:ext cx="3294492" cy="76944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Monotype Corsiva" panose="03010101010201010101" pitchFamily="66" charset="0"/>
              </a:rPr>
              <a:t>«Учитель года</a:t>
            </a:r>
            <a:endParaRPr lang="ru-RU" sz="4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13533" y="4442086"/>
            <a:ext cx="428514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Monotype Corsiva" panose="03010101010201010101" pitchFamily="66" charset="0"/>
              </a:rPr>
              <a:t>Несветая</a:t>
            </a:r>
            <a:r>
              <a:rPr lang="ru-RU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Monotype Corsiva" panose="03010101010201010101" pitchFamily="66" charset="0"/>
              </a:rPr>
              <a:t> – 2015»</a:t>
            </a:r>
            <a:endParaRPr lang="ru-RU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82240" cy="415250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50965" y="0"/>
            <a:ext cx="42306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6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" panose="02040604050505020304" pitchFamily="18" charset="0"/>
              </a:rPr>
              <a:t>Батова</a:t>
            </a:r>
            <a:r>
              <a:rPr lang="ru-RU" sz="3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" panose="02040604050505020304" pitchFamily="18" charset="0"/>
              </a:rPr>
              <a:t> </a:t>
            </a:r>
          </a:p>
          <a:p>
            <a:r>
              <a:rPr lang="ru-RU" sz="3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" panose="02040604050505020304" pitchFamily="18" charset="0"/>
              </a:rPr>
              <a:t>  Елена</a:t>
            </a:r>
          </a:p>
          <a:p>
            <a:r>
              <a:rPr lang="ru-RU" sz="3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" panose="02040604050505020304" pitchFamily="18" charset="0"/>
              </a:rPr>
              <a:t>    Александровна</a:t>
            </a:r>
            <a:endParaRPr lang="ru-RU" sz="3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" panose="020406040505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50165" y="1895235"/>
            <a:ext cx="6096000" cy="55707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Есть странная профессия, однако, </a:t>
            </a:r>
            <a:b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Любить детей, хороших и не очень.</a:t>
            </a:r>
            <a:b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вместе радоваться, плакать</a:t>
            </a:r>
            <a:b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 воспитаньем заниматься, 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между прочим.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Учитель - это тонкая работа</a:t>
            </a:r>
            <a:b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 - скульптор, он - художник, он - творец</a:t>
            </a:r>
            <a:b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должен ошибаться ни на йоту, </a:t>
            </a:r>
            <a:b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Ведь человек - труда его венец.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у работы нашей, без сомненья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Поверьте, не изменится названье.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это - главное, пожалуй, увлеченье,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Всё потому, что наше в нём призванье.</a:t>
            </a:r>
          </a:p>
          <a:p>
            <a:endParaRPr lang="ru-RU" sz="2400" b="1" i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0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84" y="4535986"/>
            <a:ext cx="31373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Учитель </a:t>
            </a:r>
          </a:p>
          <a:p>
            <a:pPr algn="ctr"/>
            <a:r>
              <a:rPr lang="ru-RU" sz="2400" b="1" i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начальных классов </a:t>
            </a:r>
          </a:p>
          <a:p>
            <a:pPr algn="ctr"/>
            <a:r>
              <a:rPr lang="ru-RU" sz="2400" b="1" i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МБОУ </a:t>
            </a:r>
          </a:p>
          <a:p>
            <a:pPr algn="ctr"/>
            <a:r>
              <a:rPr lang="ru-RU" sz="2400" b="1" i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«Кутейниковская </a:t>
            </a:r>
          </a:p>
          <a:p>
            <a:pPr algn="ctr"/>
            <a:r>
              <a:rPr lang="ru-RU" sz="2400" b="1" i="1" dirty="0">
                <a:solidFill>
                  <a:srgbClr val="00B050"/>
                </a:solidFill>
                <a:latin typeface="Century" panose="02040604050505020304" pitchFamily="18" charset="0"/>
              </a:rPr>
              <a:t>с</a:t>
            </a:r>
            <a:r>
              <a:rPr lang="ru-RU" sz="2400" b="1" i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редняя школа»</a:t>
            </a:r>
            <a:endParaRPr lang="ru-RU" sz="2400" b="1" i="1" dirty="0">
              <a:solidFill>
                <a:srgbClr val="00B050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19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6579" y="147935"/>
            <a:ext cx="101922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Мой дом – моя крепость…</a:t>
            </a:r>
            <a:endParaRPr lang="ru-RU" sz="5400" b="1" i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6240" y="1233201"/>
            <a:ext cx="1147572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ребёнок рождается, никто не может дать точного ответа, каким он будет человеком, когда вырастет, как сложится его судьба, какую он выберет профессию. </a:t>
            </a:r>
            <a:endParaRPr lang="ru-RU" sz="14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4686" y="2124567"/>
            <a:ext cx="6096000" cy="17512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родилась Еленой светлой,</a:t>
            </a:r>
            <a:endParaRPr lang="ru-RU" sz="1400" b="1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значит – свет нести должна.</a:t>
            </a:r>
            <a:endParaRPr lang="ru-RU" sz="1400" b="1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солнечным теплом согрета,</a:t>
            </a:r>
            <a:endParaRPr lang="ru-RU" sz="1400" b="1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Душа от солнца мне дана. </a:t>
            </a:r>
            <a:endParaRPr lang="ru-RU" sz="14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1040" y="3955498"/>
            <a:ext cx="6096000" cy="2838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появилась на свет в одно прекрасное летнее утро, а точнее, 11 июня 1978 года. Родилась я в городе Новочеркасске,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Проживала в селе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Яново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Октябрьского района. 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Росла  не в замках, не в хоромах,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простой рабочей я семье,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трудная знакома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хорошо понятна мне.</a:t>
            </a:r>
            <a:endParaRPr lang="ru-RU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561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31" y="3534769"/>
            <a:ext cx="4599580" cy="31908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8" y="191068"/>
            <a:ext cx="4017173" cy="30995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35857" y="191068"/>
            <a:ext cx="6833089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Самое тёплое воспоминание детства – Мама: </a:t>
            </a:r>
          </a:p>
          <a:p>
            <a:pPr>
              <a:lnSpc>
                <a:spcPct val="120000"/>
              </a:lnSpc>
            </a:pPr>
            <a:r>
              <a:rPr lang="ru-RU" sz="24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молодая, любящая, уютная, тёплая, но строгая!</a:t>
            </a:r>
          </a:p>
          <a:p>
            <a:pPr>
              <a:lnSpc>
                <a:spcPct val="12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81767" y="156705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не забуду я мамины руки,</a:t>
            </a:r>
          </a:p>
          <a:p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до школы меня по утрам провожали,</a:t>
            </a:r>
          </a:p>
          <a:p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они пережили – печали, разлуки,</a:t>
            </a:r>
          </a:p>
          <a:p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только дороже от этого стали.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05219" y="3791387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учила меня терпению, трудолюбию. 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и друг, и советчик, и поддержка! 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Мама знает те заветные слова, 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которыми вдохновляет, подвигает, окрыляет! 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ты понимаешь, насколько важно 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вовремя сказать и сделать  всё доброе, 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можешь сделать и сказать…</a:t>
            </a:r>
          </a:p>
        </p:txBody>
      </p:sp>
    </p:spTree>
    <p:extLst>
      <p:ext uri="{BB962C8B-B14F-4D97-AF65-F5344CB8AC3E}">
        <p14:creationId xmlns:p14="http://schemas.microsoft.com/office/powerpoint/2010/main" val="1225710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993" y="259308"/>
            <a:ext cx="10958197" cy="59640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61" y="409413"/>
            <a:ext cx="3945022" cy="61382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27343" y="1323895"/>
            <a:ext cx="5468164" cy="4374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 большим удовольствием </a:t>
            </a:r>
            <a:endParaRPr lang="ru-RU" sz="2400" b="1" dirty="0" smtClean="0">
              <a:solidFill>
                <a:srgbClr val="7030A0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ходила </a:t>
            </a:r>
            <a:r>
              <a:rPr lang="ru-RU" sz="2400" b="1" dirty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детский </a:t>
            </a:r>
            <a:r>
              <a:rPr lang="ru-RU" sz="2400" b="1" dirty="0" smtClean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сад</a:t>
            </a: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с нетерпением ждала, </a:t>
            </a:r>
            <a:endParaRPr lang="ru-RU" sz="2400" b="1" dirty="0" smtClean="0">
              <a:solidFill>
                <a:srgbClr val="7030A0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</a:t>
            </a:r>
            <a:r>
              <a:rPr lang="ru-RU" sz="2400" b="1" dirty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же я пойду в школу, в первый класс, </a:t>
            </a:r>
            <a:endParaRPr lang="ru-RU" sz="2400" b="1" dirty="0" smtClean="0">
              <a:solidFill>
                <a:srgbClr val="7030A0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потому </a:t>
            </a:r>
            <a:r>
              <a:rPr lang="ru-RU" sz="2400" b="1" dirty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что родители пообещали </a:t>
            </a:r>
            <a:endParaRPr lang="ru-RU" sz="2400" b="1" dirty="0" smtClean="0">
              <a:solidFill>
                <a:srgbClr val="7030A0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купить </a:t>
            </a:r>
            <a:r>
              <a:rPr lang="ru-RU" sz="2400" b="1" dirty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мне лаковые туфли </a:t>
            </a:r>
            <a:endParaRPr lang="ru-RU" sz="2400" b="1" dirty="0" smtClean="0">
              <a:solidFill>
                <a:srgbClr val="7030A0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огромный букет. </a:t>
            </a:r>
            <a:endParaRPr lang="ru-RU" sz="2400" b="1" dirty="0" smtClean="0">
              <a:solidFill>
                <a:srgbClr val="7030A0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Моя </a:t>
            </a:r>
            <a:r>
              <a:rPr lang="ru-RU" sz="2400" b="1" dirty="0">
                <a:solidFill>
                  <a:srgbClr val="7030A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мечта вскоре сбылась.</a:t>
            </a:r>
          </a:p>
        </p:txBody>
      </p:sp>
    </p:spTree>
    <p:extLst>
      <p:ext uri="{BB962C8B-B14F-4D97-AF65-F5344CB8AC3E}">
        <p14:creationId xmlns:p14="http://schemas.microsoft.com/office/powerpoint/2010/main" val="230934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49" y="44355"/>
            <a:ext cx="9084860" cy="68136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7719" y="44355"/>
            <a:ext cx="7806520" cy="2189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сложились обстоятельства, что вскоре моя семья переехала в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Родионово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Несветайский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район, мы стали жить в хуторе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Гребцово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Но я ничуть не расстроилась, эта деревня была мила мне с детства, ведь это родина моей мамы.</a:t>
            </a:r>
            <a:endParaRPr lang="ru-RU" sz="24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87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0959" y="348489"/>
            <a:ext cx="10722591" cy="1236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Да! Страна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Детства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дороге жизни моей – нескучное воспоминание! В1995 году я стала выпускницей Кутейниковской средней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школы.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          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19" y="2218436"/>
            <a:ext cx="6700978" cy="43647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09432" y="1233915"/>
            <a:ext cx="9580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Девочка с бантами уже выпускница,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Новая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жизни открылась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страница.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курсовые, зачёты и </a:t>
            </a:r>
            <a:r>
              <a:rPr lang="ru-RU" sz="20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ГОСы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Взрослая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стала, отрезала косы…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1028" y="3416206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  1995 году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поступила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факультет педагогики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методики начального обучения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Новочеркасский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Промышленно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Гуманитарный колледж.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Училась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влюблялась, жизнь кипела ключом!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Тогда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мне казалось, что всё нипочем!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581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8" y="175318"/>
            <a:ext cx="6665612" cy="42249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920251" y="318308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После окончания колледжа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неизменной преданностью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вот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уже 15 лет работаю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родной Кутейниковской  школе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учителем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начальных классов.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70829" y="2287768"/>
            <a:ext cx="6096000" cy="1039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Свадьба, семья, дом, работа –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Приятные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хлопоты, о близких забота.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4251" y="5092341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Скажи мне,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детство,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азве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вчера</a:t>
            </a:r>
            <a:b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Гуляла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в пальтишке до колена?</a:t>
            </a:r>
            <a:b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нынче дети нашего двора</a:t>
            </a:r>
            <a:b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зовут с почтеньем «мама Лена».</a:t>
            </a:r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901" y="3422176"/>
            <a:ext cx="4581099" cy="343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94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04247" cy="29361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69322" y="394711"/>
            <a:ext cx="39696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недавних пор один вопрос имею: </a:t>
            </a:r>
          </a:p>
          <a:p>
            <a:pPr>
              <a:spcAft>
                <a:spcPts val="1200"/>
              </a:spcAft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Зачем года так бешено бегут? </a:t>
            </a:r>
          </a:p>
          <a:p>
            <a:pPr>
              <a:spcAft>
                <a:spcPts val="1200"/>
              </a:spcAft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мне не жаль, что я сама старею, </a:t>
            </a:r>
          </a:p>
          <a:p>
            <a:pPr>
              <a:spcAft>
                <a:spcPts val="1200"/>
              </a:spcAft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жаль, что дети быстро так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растут.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248" y="3971499"/>
            <a:ext cx="4329751" cy="28865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7421" y="2936165"/>
            <a:ext cx="48449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Ох, и трудная работа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субботы до субботы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Интерес к образованью пробуждать.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не жду аплодисментов, 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 наград, ни комплиментов,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Мне бы только Человека воспитать!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Поднимаюсь не рассвете,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окном холодный ветер,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напрасные сомненья ни к чему.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Потому, что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учитель,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Воспитатель, укротитель.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По-другому жить я просто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могу!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779" y="2316488"/>
            <a:ext cx="4038601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88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81517" y="149033"/>
            <a:ext cx="695171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Чем живу я сегодня?  Что волнует меня, увлекает?</a:t>
            </a:r>
          </a:p>
          <a:p>
            <a:pPr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Дорога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жизни вдаль ведёт,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перемен чреда грядёт...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Вот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школьный радостный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народ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Наполнил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шумом этажи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вихре жизни закружил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Школа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стала родная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Мне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семьёй и отрадой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души восклицала: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Мне другого не надо!"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252" y="3398292"/>
            <a:ext cx="4435978" cy="33269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66774" cy="34250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6" y="3565477"/>
            <a:ext cx="4390030" cy="329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295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674" y="428347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Одно из важных качеств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учителя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способность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желание «расти». 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Чтобы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иметь право учить, 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нужно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постоянно 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совершенствоваться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 случилось, 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высшее образование 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получила, имея уже 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большой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опыт работы 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начальной школе. 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2010 году я поступила в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ТГПИ,</a:t>
            </a:r>
          </a:p>
          <a:p>
            <a:pPr algn="just"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окончила уже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РГЭУ </a:t>
            </a: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2014 году.</a:t>
            </a:r>
          </a:p>
          <a:p>
            <a:pPr algn="just"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966" y="1119326"/>
            <a:ext cx="6975099" cy="484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92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90447" y="279067"/>
            <a:ext cx="845706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считаю себя творческим человеком,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иначе быть не может, особенно,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когда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 учитель начальных классов.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должен уметь все: и петь, и танцевать, и играть, и учить,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самое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главное,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любить.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Любить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свою профессию, своих учеников.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9" y="0"/>
            <a:ext cx="4121624" cy="30912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811" y="3585608"/>
            <a:ext cx="4363189" cy="32723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102" y="2169993"/>
            <a:ext cx="4344993" cy="32587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9" y="3585608"/>
            <a:ext cx="4335439" cy="325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93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9642" y="717857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УЧУ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вижу в этом призванье,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Отдаю душу всем, кто тянется к знаньям.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Мне не нужно наград, как не надо и званий.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Лишь бы видеть в глазах ясных детских признанье.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ТВОРЮ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созидаю на каждом уроке,</a:t>
            </a:r>
            <a:endParaRPr lang="ru-RU" sz="16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ложатся на лист ровно детские строки.</a:t>
            </a:r>
            <a:endParaRPr lang="ru-RU" sz="16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Звуки, буквы, морфемы, падежи и склоненье...</a:t>
            </a:r>
            <a:endParaRPr lang="ru-RU" sz="16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Вот взметнулась рука - это к знанью стремленье!</a:t>
            </a:r>
            <a:endParaRPr lang="ru-RU" sz="16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МОГУ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объяснить, в чем значение слова,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такое концепт, почему это ново.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любовь к языку с первых дней прививаю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совместно с детьми тайны слов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постигаю.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РАСТУ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опыт свой обобщаю,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конкурс "Учитель года" робко ступаю...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Конференция, форум, мастер-класс и урок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Моей творческой жизни ещё не итог!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58759" y="302358"/>
            <a:ext cx="4930902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ЛЮБЛЮ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свою Родину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законы её уважаю!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Нацпроект "Образование"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Всей душой принимаю!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МЕЧТАЮ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6600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 том,</a:t>
            </a:r>
            <a:endParaRPr lang="ru-RU" sz="1600" dirty="0">
              <a:solidFill>
                <a:srgbClr val="66003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6600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Чтобы статус учителя вырос,</a:t>
            </a:r>
            <a:endParaRPr lang="ru-RU" sz="1600" dirty="0">
              <a:solidFill>
                <a:srgbClr val="66003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6600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Чтобы конкурс учительский</a:t>
            </a:r>
            <a:endParaRPr lang="ru-RU" sz="1600" dirty="0">
              <a:solidFill>
                <a:srgbClr val="66003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6600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этом стремлении помог.</a:t>
            </a:r>
            <a:endParaRPr lang="ru-RU" sz="1600" dirty="0">
              <a:solidFill>
                <a:srgbClr val="66003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6600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rgbClr val="66003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ЖЕЛАЮ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себе и коллегам здоровья, удачи,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Чтобы каждый воплотить мечту свою смог!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Вот </a:t>
            </a:r>
            <a:r>
              <a:rPr lang="ru-RU" sz="2400" b="1" i="1" dirty="0" smtClean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они, </a:t>
            </a:r>
            <a:r>
              <a:rPr 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мои семь Я: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DC1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УЧУ,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6347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 </a:t>
            </a:r>
            <a:r>
              <a:rPr lang="ru-RU" b="1" dirty="0" smtClean="0">
                <a:solidFill>
                  <a:srgbClr val="FF6347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ТВОРЮ</a:t>
            </a:r>
            <a:r>
              <a:rPr lang="ru-RU" b="1" dirty="0">
                <a:solidFill>
                  <a:srgbClr val="FF6347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CC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              </a:t>
            </a:r>
            <a:r>
              <a:rPr lang="ru-RU" b="1" dirty="0" smtClean="0">
                <a:solidFill>
                  <a:srgbClr val="FFCC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РАСТУ</a:t>
            </a:r>
            <a:r>
              <a:rPr lang="ru-RU" b="1" dirty="0">
                <a:solidFill>
                  <a:srgbClr val="FFCC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CC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                          </a:t>
            </a:r>
            <a:r>
              <a:rPr lang="ru-RU" b="1" dirty="0" smtClean="0">
                <a:solidFill>
                  <a:srgbClr val="0099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ЛЮБЛЮ</a:t>
            </a:r>
            <a:r>
              <a:rPr lang="ru-RU" b="1" dirty="0">
                <a:solidFill>
                  <a:srgbClr val="0099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1600" dirty="0">
              <a:solidFill>
                <a:srgbClr val="0099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99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                                         </a:t>
            </a:r>
            <a:r>
              <a:rPr lang="ru-RU" b="1" dirty="0" smtClean="0">
                <a:solidFill>
                  <a:srgbClr val="0099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ЖЕЛАЮ</a:t>
            </a:r>
            <a:r>
              <a:rPr lang="ru-RU" b="1" dirty="0">
                <a:solidFill>
                  <a:srgbClr val="0099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3333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                                                       </a:t>
            </a:r>
            <a:r>
              <a:rPr lang="ru-RU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МЕЧТАЮ</a:t>
            </a:r>
            <a:r>
              <a:rPr lang="ru-RU" b="1" dirty="0">
                <a:solidFill>
                  <a:srgbClr val="3333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конечно же,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6633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          </a:t>
            </a:r>
            <a:r>
              <a:rPr lang="ru-RU" b="1" dirty="0" smtClean="0">
                <a:solidFill>
                  <a:srgbClr val="6633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МОГУ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0091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489</Words>
  <Application>Microsoft Office PowerPoint</Application>
  <PresentationFormat>Широкоэкранный</PresentationFormat>
  <Paragraphs>164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Bookman Old Style</vt:lpstr>
      <vt:lpstr>Calibri</vt:lpstr>
      <vt:lpstr>Calibri Light</vt:lpstr>
      <vt:lpstr>Century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чеф</dc:creator>
  <cp:lastModifiedBy>чеф</cp:lastModifiedBy>
  <cp:revision>16</cp:revision>
  <cp:lastPrinted>2015-02-08T12:36:09Z</cp:lastPrinted>
  <dcterms:created xsi:type="dcterms:W3CDTF">2015-02-02T15:32:17Z</dcterms:created>
  <dcterms:modified xsi:type="dcterms:W3CDTF">2015-02-09T12:25:24Z</dcterms:modified>
</cp:coreProperties>
</file>