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69" r:id="rId2"/>
    <p:sldId id="259" r:id="rId3"/>
    <p:sldId id="257" r:id="rId4"/>
    <p:sldId id="260" r:id="rId5"/>
    <p:sldId id="261" r:id="rId6"/>
    <p:sldId id="262" r:id="rId7"/>
    <p:sldId id="263" r:id="rId8"/>
    <p:sldId id="264" r:id="rId9"/>
    <p:sldId id="277" r:id="rId10"/>
    <p:sldId id="265" r:id="rId11"/>
    <p:sldId id="266" r:id="rId12"/>
    <p:sldId id="267" r:id="rId13"/>
    <p:sldId id="268" r:id="rId14"/>
    <p:sldId id="270" r:id="rId15"/>
    <p:sldId id="275" r:id="rId16"/>
    <p:sldId id="271" r:id="rId17"/>
    <p:sldId id="272" r:id="rId18"/>
    <p:sldId id="276" r:id="rId19"/>
    <p:sldId id="274" r:id="rId20"/>
    <p:sldId id="273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49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4F1F3C-4810-4DE4-85E7-2DB27E66936D}" type="datetimeFigureOut">
              <a:rPr lang="ru-RU" smtClean="0"/>
              <a:pPr/>
              <a:t>01.03.2012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4196D5-ACE3-4F5D-A573-10203EA0E5E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4196D5-ACE3-4F5D-A573-10203EA0E5EA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4196D5-ACE3-4F5D-A573-10203EA0E5EA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F23A1A-F852-48D7-85B9-1ADC6D393090}" type="datetimeFigureOut">
              <a:rPr lang="ru-RU" smtClean="0"/>
              <a:pPr/>
              <a:t>01.03.2012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575100-CD35-4CB6-A112-8050186EA4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F23A1A-F852-48D7-85B9-1ADC6D393090}" type="datetimeFigureOut">
              <a:rPr lang="ru-RU" smtClean="0"/>
              <a:pPr/>
              <a:t>01.03.2012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575100-CD35-4CB6-A112-8050186EA4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F23A1A-F852-48D7-85B9-1ADC6D393090}" type="datetimeFigureOut">
              <a:rPr lang="ru-RU" smtClean="0"/>
              <a:pPr/>
              <a:t>01.03.2012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575100-CD35-4CB6-A112-8050186EA4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F23A1A-F852-48D7-85B9-1ADC6D393090}" type="datetimeFigureOut">
              <a:rPr lang="ru-RU" smtClean="0"/>
              <a:pPr/>
              <a:t>01.03.2012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575100-CD35-4CB6-A112-8050186EA4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F23A1A-F852-48D7-85B9-1ADC6D393090}" type="datetimeFigureOut">
              <a:rPr lang="ru-RU" smtClean="0"/>
              <a:pPr/>
              <a:t>01.03.2012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575100-CD35-4CB6-A112-8050186EA4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F23A1A-F852-48D7-85B9-1ADC6D393090}" type="datetimeFigureOut">
              <a:rPr lang="ru-RU" smtClean="0"/>
              <a:pPr/>
              <a:t>01.03.2012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575100-CD35-4CB6-A112-8050186EA4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F23A1A-F852-48D7-85B9-1ADC6D393090}" type="datetimeFigureOut">
              <a:rPr lang="ru-RU" smtClean="0"/>
              <a:pPr/>
              <a:t>01.03.2012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575100-CD35-4CB6-A112-8050186EA4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F23A1A-F852-48D7-85B9-1ADC6D393090}" type="datetimeFigureOut">
              <a:rPr lang="ru-RU" smtClean="0"/>
              <a:pPr/>
              <a:t>01.03.2012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575100-CD35-4CB6-A112-8050186EA4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F23A1A-F852-48D7-85B9-1ADC6D393090}" type="datetimeFigureOut">
              <a:rPr lang="ru-RU" smtClean="0"/>
              <a:pPr/>
              <a:t>01.03.2012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575100-CD35-4CB6-A112-8050186EA46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F23A1A-F852-48D7-85B9-1ADC6D393090}" type="datetimeFigureOut">
              <a:rPr lang="ru-RU" smtClean="0"/>
              <a:pPr/>
              <a:t>01.03.2012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575100-CD35-4CB6-A112-8050186EA4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F23A1A-F852-48D7-85B9-1ADC6D393090}" type="datetimeFigureOut">
              <a:rPr lang="ru-RU" smtClean="0"/>
              <a:pPr/>
              <a:t>01.03.2012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575100-CD35-4CB6-A112-8050186EA4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9F23A1A-F852-48D7-85B9-1ADC6D393090}" type="datetimeFigureOut">
              <a:rPr lang="ru-RU" smtClean="0"/>
              <a:pPr/>
              <a:t>01.03.2012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7575100-CD35-4CB6-A112-8050186EA46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2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42844" y="0"/>
            <a:ext cx="90011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FFFF00"/>
                </a:solidFill>
              </a:rPr>
              <a:t>Удивительное Поволжье</a:t>
            </a:r>
            <a:endParaRPr lang="ru-RU" sz="4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14412" y="0"/>
            <a:ext cx="10165527" cy="6744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728799" cy="5081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4000500"/>
            <a:ext cx="3810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38250" y="1209675"/>
            <a:ext cx="6667500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428728" y="285728"/>
            <a:ext cx="571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/>
                </a:solidFill>
              </a:rPr>
              <a:t>Горы Жигули</a:t>
            </a:r>
            <a:endParaRPr lang="ru-RU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857760" cy="3643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3071786"/>
            <a:ext cx="5307777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5357818" y="428604"/>
            <a:ext cx="3357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/>
                </a:solidFill>
              </a:rPr>
              <a:t>Жители заповедника</a:t>
            </a:r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86380" y="2357430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Енотовидная собака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71472" y="3786190"/>
            <a:ext cx="214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Фламинго 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714620"/>
            <a:ext cx="6543675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0"/>
            <a:ext cx="5715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57158" y="214290"/>
            <a:ext cx="3000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Цветение лотоса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16" y="5857892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Край птиц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0"/>
            <a:ext cx="5847770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500166" y="214290"/>
            <a:ext cx="6858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Ушастая круглоголовка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3643314"/>
            <a:ext cx="6096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929322" y="2643182"/>
            <a:ext cx="3214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Осетровые- богатство Волги!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642974" y="375241"/>
            <a:ext cx="5172414" cy="6482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0" y="0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Кудрявые пеликаны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71910" y="1"/>
            <a:ext cx="507209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4643446"/>
            <a:ext cx="338137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500098" y="-142900"/>
            <a:ext cx="10315164" cy="700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1357290" y="5500702"/>
            <a:ext cx="6715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Озеро Баскунчак – нельзя утонуть!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071934" y="214290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Дары Баскунчак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6358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000232" y="214290"/>
            <a:ext cx="41434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Нижний Баскунчак</a:t>
            </a:r>
            <a:endParaRPr lang="ru-RU" sz="24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0"/>
            <a:ext cx="7620000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14282" y="5214950"/>
            <a:ext cx="83582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 smtClean="0"/>
              <a:t>Волго</a:t>
            </a:r>
            <a:r>
              <a:rPr lang="ru-RU" sz="2000" dirty="0" smtClean="0"/>
              <a:t>- </a:t>
            </a:r>
            <a:r>
              <a:rPr lang="ru-RU" sz="2000" dirty="0" err="1" smtClean="0"/>
              <a:t>Ахтубинская</a:t>
            </a:r>
            <a:r>
              <a:rPr lang="ru-RU" sz="2000" dirty="0" smtClean="0"/>
              <a:t> пойма – уникальная по своим агроклиматическим условиям. Выращивают: рис, овощи и бахчевые культуры, вывозимые в разные регионы России.</a:t>
            </a:r>
            <a:endParaRPr lang="ru-RU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214422"/>
            <a:ext cx="7641118" cy="5115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928662" y="357166"/>
            <a:ext cx="72152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/>
                </a:solidFill>
              </a:rPr>
              <a:t>Казанский Кремль включен в список Всемирного наследия ЮНЕСКО</a:t>
            </a:r>
            <a:endParaRPr lang="ru-RU" sz="20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25" y="709613"/>
            <a:ext cx="7143750" cy="543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500166" y="14285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Современный город – Казань!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857232"/>
            <a:ext cx="7620000" cy="584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928662" y="214290"/>
            <a:ext cx="6643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b="1" dirty="0" smtClean="0">
                <a:solidFill>
                  <a:schemeClr val="accent2"/>
                </a:solidFill>
              </a:rPr>
              <a:t>Один из красивейших – Астраханский Кремль!</a:t>
            </a:r>
            <a:endParaRPr lang="ru-RU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785794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928662" y="214290"/>
            <a:ext cx="714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/>
                </a:solidFill>
              </a:rPr>
              <a:t>Самая высокая скульптура в мире- 85 метров!</a:t>
            </a:r>
            <a:endParaRPr lang="ru-RU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785918" y="0"/>
            <a:ext cx="5786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г. Набережные Челны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31231" y="1000108"/>
            <a:ext cx="4612769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83</TotalTime>
  <Words>92</Words>
  <Application>Microsoft Office PowerPoint</Application>
  <PresentationFormat>Экран (4:3)</PresentationFormat>
  <Paragraphs>21</Paragraphs>
  <Slides>20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Аспект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PC</dc:creator>
  <cp:lastModifiedBy>PC</cp:lastModifiedBy>
  <cp:revision>10</cp:revision>
  <dcterms:created xsi:type="dcterms:W3CDTF">2012-02-27T17:35:03Z</dcterms:created>
  <dcterms:modified xsi:type="dcterms:W3CDTF">2012-03-01T17:47:29Z</dcterms:modified>
</cp:coreProperties>
</file>