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64" r:id="rId3"/>
    <p:sldId id="270" r:id="rId4"/>
    <p:sldId id="265" r:id="rId5"/>
    <p:sldId id="266" r:id="rId6"/>
    <p:sldId id="269" r:id="rId7"/>
    <p:sldId id="271" r:id="rId8"/>
    <p:sldId id="272" r:id="rId9"/>
    <p:sldId id="273" r:id="rId10"/>
    <p:sldId id="258" r:id="rId11"/>
    <p:sldId id="274" r:id="rId12"/>
    <p:sldId id="259" r:id="rId13"/>
    <p:sldId id="276" r:id="rId14"/>
    <p:sldId id="277" r:id="rId15"/>
    <p:sldId id="278" r:id="rId16"/>
    <p:sldId id="260" r:id="rId17"/>
    <p:sldId id="275" r:id="rId18"/>
    <p:sldId id="280" r:id="rId19"/>
    <p:sldId id="261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536" autoAdjust="0"/>
  </p:normalViewPr>
  <p:slideViewPr>
    <p:cSldViewPr>
      <p:cViewPr>
        <p:scale>
          <a:sx n="100" d="100"/>
          <a:sy n="100" d="100"/>
        </p:scale>
        <p:origin x="-1080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120080-5DC8-44E2-8A19-81B2E5C8F384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38534B-4C53-4458-B043-197E0E8B2E36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Виды </a:t>
          </a:r>
        </a:p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религий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5638CE6D-5701-456E-B945-F31643DDB5DB}" type="parTrans" cxnId="{ECA6AA47-E6A2-4465-BF9F-D01DEDF8294D}">
      <dgm:prSet/>
      <dgm:spPr/>
      <dgm:t>
        <a:bodyPr/>
        <a:lstStyle/>
        <a:p>
          <a:endParaRPr lang="ru-RU"/>
        </a:p>
      </dgm:t>
    </dgm:pt>
    <dgm:pt modelId="{2C454B9D-7A98-41E4-A5E8-08B04B1FCEA3}" type="sibTrans" cxnId="{ECA6AA47-E6A2-4465-BF9F-D01DEDF8294D}">
      <dgm:prSet/>
      <dgm:spPr/>
      <dgm:t>
        <a:bodyPr/>
        <a:lstStyle/>
        <a:p>
          <a:endParaRPr lang="ru-RU"/>
        </a:p>
      </dgm:t>
    </dgm:pt>
    <dgm:pt modelId="{187A84A0-BE21-4D56-A094-8BE9ADAFBF30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Первобытные</a:t>
          </a:r>
        </a:p>
        <a:p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верования</a:t>
          </a:r>
          <a:endParaRPr lang="ru-RU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EC11B1-73F8-4892-BE21-348F03DDE560}" type="parTrans" cxnId="{C094F922-938C-4043-A9DA-DFCBB295885A}">
      <dgm:prSet/>
      <dgm:spPr/>
      <dgm:t>
        <a:bodyPr/>
        <a:lstStyle/>
        <a:p>
          <a:endParaRPr lang="ru-RU"/>
        </a:p>
      </dgm:t>
    </dgm:pt>
    <dgm:pt modelId="{05887C8B-0566-4E94-AFF0-7979B35FC10A}" type="sibTrans" cxnId="{C094F922-938C-4043-A9DA-DFCBB295885A}">
      <dgm:prSet/>
      <dgm:spPr/>
      <dgm:t>
        <a:bodyPr/>
        <a:lstStyle/>
        <a:p>
          <a:endParaRPr lang="ru-RU"/>
        </a:p>
      </dgm:t>
    </dgm:pt>
    <dgm:pt modelId="{4CC66DD4-174B-4DB7-A94D-DF788FD98739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Национальные религии </a:t>
          </a:r>
        </a:p>
        <a:p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(древние, иудаизм, индуизм и другие) 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859F368-F93E-4D90-8F08-862F71CDCECC}" type="parTrans" cxnId="{591790F2-C3B1-4636-B401-248EFEF3D0FE}">
      <dgm:prSet/>
      <dgm:spPr/>
      <dgm:t>
        <a:bodyPr/>
        <a:lstStyle/>
        <a:p>
          <a:endParaRPr lang="ru-RU"/>
        </a:p>
      </dgm:t>
    </dgm:pt>
    <dgm:pt modelId="{11830394-1D7C-4EF2-BFC5-6E8193704BE5}" type="sibTrans" cxnId="{591790F2-C3B1-4636-B401-248EFEF3D0FE}">
      <dgm:prSet/>
      <dgm:spPr/>
      <dgm:t>
        <a:bodyPr/>
        <a:lstStyle/>
        <a:p>
          <a:endParaRPr lang="ru-RU"/>
        </a:p>
      </dgm:t>
    </dgm:pt>
    <dgm:pt modelId="{014A4C67-ED8A-4B89-9A8D-50432FA2CA40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Мировые религии</a:t>
          </a:r>
        </a:p>
        <a:p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(христианство, ислам, буддизм)</a:t>
          </a:r>
        </a:p>
        <a:p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1A4445-DA4F-49D0-B643-75700B9F5529}" type="parTrans" cxnId="{6301165C-AC56-4580-8B5C-895CEC1E90E3}">
      <dgm:prSet/>
      <dgm:spPr/>
      <dgm:t>
        <a:bodyPr/>
        <a:lstStyle/>
        <a:p>
          <a:endParaRPr lang="ru-RU"/>
        </a:p>
      </dgm:t>
    </dgm:pt>
    <dgm:pt modelId="{B75A47D0-E05A-4C5A-B8EC-7A282E4D14F3}" type="sibTrans" cxnId="{6301165C-AC56-4580-8B5C-895CEC1E90E3}">
      <dgm:prSet/>
      <dgm:spPr/>
      <dgm:t>
        <a:bodyPr/>
        <a:lstStyle/>
        <a:p>
          <a:endParaRPr lang="ru-RU"/>
        </a:p>
      </dgm:t>
    </dgm:pt>
    <dgm:pt modelId="{1D84860C-3992-4373-9A0D-3D37FEAEF36C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Новые религиозные течения: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национальные и универсальные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7717AD-3E7F-4B0D-B548-D79F737025B8}" type="parTrans" cxnId="{82C4A0FC-96C7-4A55-A405-044993B44604}">
      <dgm:prSet/>
      <dgm:spPr/>
      <dgm:t>
        <a:bodyPr/>
        <a:lstStyle/>
        <a:p>
          <a:endParaRPr lang="ru-RU"/>
        </a:p>
      </dgm:t>
    </dgm:pt>
    <dgm:pt modelId="{521DF77F-B805-4D05-A160-431639F85E5E}" type="sibTrans" cxnId="{82C4A0FC-96C7-4A55-A405-044993B44604}">
      <dgm:prSet/>
      <dgm:spPr/>
      <dgm:t>
        <a:bodyPr/>
        <a:lstStyle/>
        <a:p>
          <a:endParaRPr lang="ru-RU"/>
        </a:p>
      </dgm:t>
    </dgm:pt>
    <dgm:pt modelId="{674DE6BF-54B7-4AEE-862D-3FC113E6BFE2}" type="pres">
      <dgm:prSet presAssocID="{D1120080-5DC8-44E2-8A19-81B2E5C8F38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D89C7E-125C-457C-AF85-A61BF30F3FCF}" type="pres">
      <dgm:prSet presAssocID="{D1120080-5DC8-44E2-8A19-81B2E5C8F384}" presName="matrix" presStyleCnt="0"/>
      <dgm:spPr/>
    </dgm:pt>
    <dgm:pt modelId="{297D2A6A-1722-48A3-AF09-138114EE1276}" type="pres">
      <dgm:prSet presAssocID="{D1120080-5DC8-44E2-8A19-81B2E5C8F384}" presName="tile1" presStyleLbl="node1" presStyleIdx="0" presStyleCnt="4"/>
      <dgm:spPr/>
      <dgm:t>
        <a:bodyPr/>
        <a:lstStyle/>
        <a:p>
          <a:endParaRPr lang="ru-RU"/>
        </a:p>
      </dgm:t>
    </dgm:pt>
    <dgm:pt modelId="{2F35E933-2E37-47D9-9CA0-F31035F34869}" type="pres">
      <dgm:prSet presAssocID="{D1120080-5DC8-44E2-8A19-81B2E5C8F38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14FCB-D222-4F67-A6F8-51CA6E04D30B}" type="pres">
      <dgm:prSet presAssocID="{D1120080-5DC8-44E2-8A19-81B2E5C8F384}" presName="tile2" presStyleLbl="node1" presStyleIdx="1" presStyleCnt="4"/>
      <dgm:spPr/>
      <dgm:t>
        <a:bodyPr/>
        <a:lstStyle/>
        <a:p>
          <a:endParaRPr lang="ru-RU"/>
        </a:p>
      </dgm:t>
    </dgm:pt>
    <dgm:pt modelId="{3B5097C8-D02A-488B-B53C-68F53EA35071}" type="pres">
      <dgm:prSet presAssocID="{D1120080-5DC8-44E2-8A19-81B2E5C8F38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9FA40-B758-4DA2-A1DB-16A88F60F96C}" type="pres">
      <dgm:prSet presAssocID="{D1120080-5DC8-44E2-8A19-81B2E5C8F384}" presName="tile3" presStyleLbl="node1" presStyleIdx="2" presStyleCnt="4"/>
      <dgm:spPr/>
      <dgm:t>
        <a:bodyPr/>
        <a:lstStyle/>
        <a:p>
          <a:endParaRPr lang="ru-RU"/>
        </a:p>
      </dgm:t>
    </dgm:pt>
    <dgm:pt modelId="{D159BFA5-FB0C-4C10-980E-7878DE17B136}" type="pres">
      <dgm:prSet presAssocID="{D1120080-5DC8-44E2-8A19-81B2E5C8F38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47429-A353-443F-8F56-5781D6F409D6}" type="pres">
      <dgm:prSet presAssocID="{D1120080-5DC8-44E2-8A19-81B2E5C8F384}" presName="tile4" presStyleLbl="node1" presStyleIdx="3" presStyleCnt="4"/>
      <dgm:spPr/>
      <dgm:t>
        <a:bodyPr/>
        <a:lstStyle/>
        <a:p>
          <a:endParaRPr lang="ru-RU"/>
        </a:p>
      </dgm:t>
    </dgm:pt>
    <dgm:pt modelId="{1DD9D1C1-7ACF-4FC0-A531-116AC6CE7F84}" type="pres">
      <dgm:prSet presAssocID="{D1120080-5DC8-44E2-8A19-81B2E5C8F38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21159-23F7-432A-B793-4BE875C4059B}" type="pres">
      <dgm:prSet presAssocID="{D1120080-5DC8-44E2-8A19-81B2E5C8F384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3974A3F-3942-4EC7-8FB7-C20F0C28D663}" type="presOf" srcId="{2D38534B-4C53-4458-B043-197E0E8B2E36}" destId="{61921159-23F7-432A-B793-4BE875C4059B}" srcOrd="0" destOrd="0" presId="urn:microsoft.com/office/officeart/2005/8/layout/matrix1"/>
    <dgm:cxn modelId="{19C97822-F96F-41D7-AFDD-C197A7115730}" type="presOf" srcId="{1D84860C-3992-4373-9A0D-3D37FEAEF36C}" destId="{1DD9D1C1-7ACF-4FC0-A531-116AC6CE7F84}" srcOrd="1" destOrd="0" presId="urn:microsoft.com/office/officeart/2005/8/layout/matrix1"/>
    <dgm:cxn modelId="{ECA6AA47-E6A2-4465-BF9F-D01DEDF8294D}" srcId="{D1120080-5DC8-44E2-8A19-81B2E5C8F384}" destId="{2D38534B-4C53-4458-B043-197E0E8B2E36}" srcOrd="0" destOrd="0" parTransId="{5638CE6D-5701-456E-B945-F31643DDB5DB}" sibTransId="{2C454B9D-7A98-41E4-A5E8-08B04B1FCEA3}"/>
    <dgm:cxn modelId="{BB7E1217-449F-4A2F-B18B-DE63E8B32074}" type="presOf" srcId="{D1120080-5DC8-44E2-8A19-81B2E5C8F384}" destId="{674DE6BF-54B7-4AEE-862D-3FC113E6BFE2}" srcOrd="0" destOrd="0" presId="urn:microsoft.com/office/officeart/2005/8/layout/matrix1"/>
    <dgm:cxn modelId="{8B360462-5170-4F20-892B-CD505AC11E02}" type="presOf" srcId="{4CC66DD4-174B-4DB7-A94D-DF788FD98739}" destId="{66E14FCB-D222-4F67-A6F8-51CA6E04D30B}" srcOrd="0" destOrd="0" presId="urn:microsoft.com/office/officeart/2005/8/layout/matrix1"/>
    <dgm:cxn modelId="{750241A1-27E5-4823-81EA-12851A3264FB}" type="presOf" srcId="{014A4C67-ED8A-4B89-9A8D-50432FA2CA40}" destId="{D159BFA5-FB0C-4C10-980E-7878DE17B136}" srcOrd="1" destOrd="0" presId="urn:microsoft.com/office/officeart/2005/8/layout/matrix1"/>
    <dgm:cxn modelId="{C094F922-938C-4043-A9DA-DFCBB295885A}" srcId="{2D38534B-4C53-4458-B043-197E0E8B2E36}" destId="{187A84A0-BE21-4D56-A094-8BE9ADAFBF30}" srcOrd="0" destOrd="0" parTransId="{CBEC11B1-73F8-4892-BE21-348F03DDE560}" sibTransId="{05887C8B-0566-4E94-AFF0-7979B35FC10A}"/>
    <dgm:cxn modelId="{68A3A76E-CCE5-458B-8FD1-290A22401257}" type="presOf" srcId="{4CC66DD4-174B-4DB7-A94D-DF788FD98739}" destId="{3B5097C8-D02A-488B-B53C-68F53EA35071}" srcOrd="1" destOrd="0" presId="urn:microsoft.com/office/officeart/2005/8/layout/matrix1"/>
    <dgm:cxn modelId="{6301165C-AC56-4580-8B5C-895CEC1E90E3}" srcId="{2D38534B-4C53-4458-B043-197E0E8B2E36}" destId="{014A4C67-ED8A-4B89-9A8D-50432FA2CA40}" srcOrd="2" destOrd="0" parTransId="{941A4445-DA4F-49D0-B643-75700B9F5529}" sibTransId="{B75A47D0-E05A-4C5A-B8EC-7A282E4D14F3}"/>
    <dgm:cxn modelId="{4E230F37-27DE-4875-B229-3904A44CB490}" type="presOf" srcId="{1D84860C-3992-4373-9A0D-3D37FEAEF36C}" destId="{65347429-A353-443F-8F56-5781D6F409D6}" srcOrd="0" destOrd="0" presId="urn:microsoft.com/office/officeart/2005/8/layout/matrix1"/>
    <dgm:cxn modelId="{F11F2CDF-88AF-4334-92BC-EA30D7E26B26}" type="presOf" srcId="{187A84A0-BE21-4D56-A094-8BE9ADAFBF30}" destId="{297D2A6A-1722-48A3-AF09-138114EE1276}" srcOrd="0" destOrd="0" presId="urn:microsoft.com/office/officeart/2005/8/layout/matrix1"/>
    <dgm:cxn modelId="{591790F2-C3B1-4636-B401-248EFEF3D0FE}" srcId="{2D38534B-4C53-4458-B043-197E0E8B2E36}" destId="{4CC66DD4-174B-4DB7-A94D-DF788FD98739}" srcOrd="1" destOrd="0" parTransId="{4859F368-F93E-4D90-8F08-862F71CDCECC}" sibTransId="{11830394-1D7C-4EF2-BFC5-6E8193704BE5}"/>
    <dgm:cxn modelId="{1B8520AA-5FDF-40FE-8078-8A5D1488BFED}" type="presOf" srcId="{187A84A0-BE21-4D56-A094-8BE9ADAFBF30}" destId="{2F35E933-2E37-47D9-9CA0-F31035F34869}" srcOrd="1" destOrd="0" presId="urn:microsoft.com/office/officeart/2005/8/layout/matrix1"/>
    <dgm:cxn modelId="{82C4A0FC-96C7-4A55-A405-044993B44604}" srcId="{2D38534B-4C53-4458-B043-197E0E8B2E36}" destId="{1D84860C-3992-4373-9A0D-3D37FEAEF36C}" srcOrd="3" destOrd="0" parTransId="{357717AD-3E7F-4B0D-B548-D79F737025B8}" sibTransId="{521DF77F-B805-4D05-A160-431639F85E5E}"/>
    <dgm:cxn modelId="{9C755FBA-9B91-4DC8-963C-22D3845866D8}" type="presOf" srcId="{014A4C67-ED8A-4B89-9A8D-50432FA2CA40}" destId="{F499FA40-B758-4DA2-A1DB-16A88F60F96C}" srcOrd="0" destOrd="0" presId="urn:microsoft.com/office/officeart/2005/8/layout/matrix1"/>
    <dgm:cxn modelId="{27C8AE3A-BF38-4997-A563-9C44205665DA}" type="presParOf" srcId="{674DE6BF-54B7-4AEE-862D-3FC113E6BFE2}" destId="{B7D89C7E-125C-457C-AF85-A61BF30F3FCF}" srcOrd="0" destOrd="0" presId="urn:microsoft.com/office/officeart/2005/8/layout/matrix1"/>
    <dgm:cxn modelId="{B93B8982-5823-4BF0-B529-E53AF5CA7BCC}" type="presParOf" srcId="{B7D89C7E-125C-457C-AF85-A61BF30F3FCF}" destId="{297D2A6A-1722-48A3-AF09-138114EE1276}" srcOrd="0" destOrd="0" presId="urn:microsoft.com/office/officeart/2005/8/layout/matrix1"/>
    <dgm:cxn modelId="{49D179E4-0266-43FE-AC3B-F0D2B4568879}" type="presParOf" srcId="{B7D89C7E-125C-457C-AF85-A61BF30F3FCF}" destId="{2F35E933-2E37-47D9-9CA0-F31035F34869}" srcOrd="1" destOrd="0" presId="urn:microsoft.com/office/officeart/2005/8/layout/matrix1"/>
    <dgm:cxn modelId="{EB65129B-3225-4DC4-9726-150E7DFC6903}" type="presParOf" srcId="{B7D89C7E-125C-457C-AF85-A61BF30F3FCF}" destId="{66E14FCB-D222-4F67-A6F8-51CA6E04D30B}" srcOrd="2" destOrd="0" presId="urn:microsoft.com/office/officeart/2005/8/layout/matrix1"/>
    <dgm:cxn modelId="{885AB516-F85E-4352-BD34-20DCA0E30362}" type="presParOf" srcId="{B7D89C7E-125C-457C-AF85-A61BF30F3FCF}" destId="{3B5097C8-D02A-488B-B53C-68F53EA35071}" srcOrd="3" destOrd="0" presId="urn:microsoft.com/office/officeart/2005/8/layout/matrix1"/>
    <dgm:cxn modelId="{C95140BB-D4E9-48C0-BF46-AC8C5549F596}" type="presParOf" srcId="{B7D89C7E-125C-457C-AF85-A61BF30F3FCF}" destId="{F499FA40-B758-4DA2-A1DB-16A88F60F96C}" srcOrd="4" destOrd="0" presId="urn:microsoft.com/office/officeart/2005/8/layout/matrix1"/>
    <dgm:cxn modelId="{0E4EDABD-79D2-4349-8201-2753F68BD3F6}" type="presParOf" srcId="{B7D89C7E-125C-457C-AF85-A61BF30F3FCF}" destId="{D159BFA5-FB0C-4C10-980E-7878DE17B136}" srcOrd="5" destOrd="0" presId="urn:microsoft.com/office/officeart/2005/8/layout/matrix1"/>
    <dgm:cxn modelId="{71D11A80-FAD9-43C6-842B-85C0B65710BD}" type="presParOf" srcId="{B7D89C7E-125C-457C-AF85-A61BF30F3FCF}" destId="{65347429-A353-443F-8F56-5781D6F409D6}" srcOrd="6" destOrd="0" presId="urn:microsoft.com/office/officeart/2005/8/layout/matrix1"/>
    <dgm:cxn modelId="{33795130-A284-4AD6-83C1-61CEFAE063B6}" type="presParOf" srcId="{B7D89C7E-125C-457C-AF85-A61BF30F3FCF}" destId="{1DD9D1C1-7ACF-4FC0-A531-116AC6CE7F84}" srcOrd="7" destOrd="0" presId="urn:microsoft.com/office/officeart/2005/8/layout/matrix1"/>
    <dgm:cxn modelId="{EC7B1849-2CDD-4DC3-9F22-65AB8C62D03D}" type="presParOf" srcId="{674DE6BF-54B7-4AEE-862D-3FC113E6BFE2}" destId="{61921159-23F7-432A-B793-4BE875C4059B}" srcOrd="1" destOrd="0" presId="urn:microsoft.com/office/officeart/2005/8/layout/matrix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714356"/>
            <a:ext cx="7772400" cy="1643074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Культура и религия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(4 класс, урок 2-3)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3643314"/>
            <a:ext cx="6400800" cy="1585914"/>
          </a:xfrm>
        </p:spPr>
        <p:txBody>
          <a:bodyPr>
            <a:normAutofit/>
          </a:bodyPr>
          <a:lstStyle/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Сократовой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С.А.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гимназия №161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Г.Екатеринбург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7" descr="Z:\Documents and Settings\Admin\Рабочий стол\мама\школа\фото, рис\Дети\m-00000077-a-00000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786058"/>
            <a:ext cx="4538344" cy="3243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Documents and Settings\Admin.MICROSOF-B09296\Рабочий стол\мама\школа\уроки\религия\фото\800px-Sikh_pilgrim_at_the_Golden_Temple_%28Harmandir_Sahib%29_in_Amritsar%2C_Indi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500306"/>
            <a:ext cx="4834151" cy="321471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714356"/>
            <a:ext cx="77724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Культура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материальные и духовные ценности, которые создаёт человек на протяжении своей истории. </a:t>
            </a:r>
            <a:endParaRPr lang="ru-RU" sz="3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714752"/>
            <a:ext cx="3805255" cy="285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1678"/>
            <a:ext cx="2489707" cy="364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Определите, какие из следующих памятников культуры материальные, а какие духовные.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571744"/>
            <a:ext cx="504723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857232"/>
            <a:ext cx="47625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2273839" cy="3142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0701" y="4000504"/>
            <a:ext cx="3653299" cy="2586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9120" y="4071942"/>
            <a:ext cx="2373446" cy="2200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57232"/>
            <a:ext cx="3286148" cy="220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643050"/>
            <a:ext cx="31432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929066"/>
            <a:ext cx="2609852" cy="221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143248"/>
            <a:ext cx="23526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Z:\Documents and Settings\Admin.MICROSOF-B09296\Рабочий стол\мама\школа\уроки\религия\фото\культура мама с ребенко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2800335" cy="2878572"/>
          </a:xfrm>
          <a:prstGeom prst="rect">
            <a:avLst/>
          </a:prstGeom>
          <a:noFill/>
        </p:spPr>
      </p:pic>
      <p:pic>
        <p:nvPicPr>
          <p:cNvPr id="12291" name="Picture 3" descr="Z:\Documents and Settings\Admin.MICROSOF-B09296\Рабочий стол\мама\школа\уроки\религия\фото\культура дети в библиотек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857628"/>
            <a:ext cx="3960818" cy="2637905"/>
          </a:xfrm>
          <a:prstGeom prst="rect">
            <a:avLst/>
          </a:prstGeom>
          <a:noFill/>
        </p:spPr>
      </p:pic>
      <p:pic>
        <p:nvPicPr>
          <p:cNvPr id="12293" name="Picture 5" descr="Z:\Documents and Settings\Admin.MICROSOF-B09296\Рабочий стол\мама\школа\уроки\религия\фото\мама с реб.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80611"/>
            <a:ext cx="3786214" cy="3059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духовным ценностям относятся и понятия: добро, зло, справедливость, милосердие, красота, любовь…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Z:\Documents and Settings\Admin.MICROSOF-B09296\Рабочий стол\мама\школа\уроки\религия\фото\девоч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000372"/>
            <a:ext cx="4238628" cy="2825752"/>
          </a:xfrm>
          <a:prstGeom prst="rect">
            <a:avLst/>
          </a:prstGeom>
          <a:noFill/>
        </p:spPr>
      </p:pic>
      <p:pic>
        <p:nvPicPr>
          <p:cNvPr id="14339" name="Picture 3" descr="Z:\Documents and Settings\Admin.MICROSOF-B09296\Рабочий стол\мама\школа\уроки\религия\фото\821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928802"/>
            <a:ext cx="4096512" cy="2660904"/>
          </a:xfrm>
          <a:prstGeom prst="rect">
            <a:avLst/>
          </a:prstGeom>
          <a:noFill/>
        </p:spPr>
      </p:pic>
      <p:pic>
        <p:nvPicPr>
          <p:cNvPr id="14340" name="Picture 4" descr="Z:\Documents and Settings\Admin.MICROSOF-B09296\Рабочий стол\мама\школа\уроки\религия\фото\iруки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714884"/>
            <a:ext cx="2571768" cy="1923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Различные верования людей (в бога, многих богов, духов, ангелов …).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Поведение людей в повседневной жизни (чем человек наполняет свою душу и как строит отношения с другими).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Участие людей в религиозных действиях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ритуалах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Важной частью большинства духовных традиций является   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религия: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 descr="Z:\Documents and Settings\Admin.MICROSOF-B09296\Рабочий стол\мама\школа\уроки\религия\фото\04_02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389114"/>
            <a:ext cx="3557598" cy="22770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5721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1" y="1231938"/>
            <a:ext cx="3357586" cy="24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Ислам </a:t>
            </a:r>
            <a:r>
              <a:rPr lang="ru-RU" sz="4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мировая религия.</a:t>
            </a:r>
            <a:endParaRPr lang="ru-RU" sz="4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266513"/>
            <a:ext cx="3357586" cy="223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942" y="1196712"/>
            <a:ext cx="3442937" cy="258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254110"/>
            <a:ext cx="3071834" cy="222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9449" y="571480"/>
            <a:ext cx="3424931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643314"/>
            <a:ext cx="3399304" cy="268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500042"/>
            <a:ext cx="343344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9212" y="3786190"/>
            <a:ext cx="3229962" cy="241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Христианство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– мировая религия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928789"/>
            <a:ext cx="3429024" cy="256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864071"/>
            <a:ext cx="3429024" cy="264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606480" y="1357298"/>
            <a:ext cx="3680032" cy="244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642919"/>
            <a:ext cx="3929090" cy="245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000504"/>
            <a:ext cx="3929090" cy="2277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70161" y="642918"/>
            <a:ext cx="364997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3857628"/>
            <a:ext cx="17907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Буддизм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мировая религия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357298"/>
            <a:ext cx="314732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786058"/>
            <a:ext cx="2837768" cy="2654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500174"/>
            <a:ext cx="2214578" cy="2872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500570"/>
            <a:ext cx="3149889" cy="1981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785794"/>
            <a:ext cx="3631617" cy="241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857628"/>
            <a:ext cx="3643338" cy="255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766032"/>
            <a:ext cx="3429024" cy="253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785794"/>
            <a:ext cx="3429024" cy="237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3" y="1238681"/>
            <a:ext cx="3786213" cy="243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Иудаизм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национальная религия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857628"/>
            <a:ext cx="3857652" cy="279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275653"/>
            <a:ext cx="2286016" cy="229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7"/>
            <a:ext cx="3357586" cy="223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71480"/>
            <a:ext cx="3500462" cy="229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3643314"/>
            <a:ext cx="3524248" cy="264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 descr="Z:\Documents and Settings\Admin.MICROSOF-B09296\Рабочий стол\мама\школа\уроки\религия\фото\2414_smaller_phot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643314"/>
            <a:ext cx="3960000" cy="2635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Documents and Settings\Admin.MICROSOF-B09296\Рабочий стол\мама\школа\уроки\религия\фото\Religions-world-map-watermarked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3999" cy="58717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143248"/>
            <a:ext cx="8229600" cy="357842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Узнайте, какие религии преобладают в России, на Урале, в Свердловской области, в Екатеринбурге.</a:t>
            </a:r>
          </a:p>
          <a:p>
            <a:pPr algn="just"/>
            <a:r>
              <a:rPr lang="ru-RU" dirty="0" smtClean="0"/>
              <a:t>Поговорите со старшими и приведите примеры влияния религии на культуру.</a:t>
            </a:r>
          </a:p>
          <a:p>
            <a:pPr algn="just"/>
            <a:r>
              <a:rPr lang="ru-RU" dirty="0" smtClean="0"/>
              <a:t>Какие религиозные традиции и обычаи соблюдаются в вашей семье </a:t>
            </a:r>
            <a:r>
              <a:rPr lang="ru-RU" dirty="0" smtClean="0"/>
              <a:t>?</a:t>
            </a:r>
            <a:endParaRPr lang="en-US" dirty="0" smtClean="0"/>
          </a:p>
          <a:p>
            <a:pPr algn="just"/>
            <a:r>
              <a:rPr lang="en-US" smtClean="0"/>
              <a:t> </a:t>
            </a:r>
            <a:r>
              <a:rPr lang="en-US" smtClean="0"/>
              <a:t>               </a:t>
            </a:r>
            <a:r>
              <a:rPr lang="en-US" dirty="0" smtClean="0"/>
              <a:t>*</a:t>
            </a:r>
            <a:r>
              <a:rPr lang="ru-RU" dirty="0" smtClean="0"/>
              <a:t>Нарисуйте свой внутренний мир.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Значительное число россиян являются верующими людьми, ведут религиозный образ жизни: верят в бога, выполняют религиозные обряды, соблюдают традиции.</a:t>
            </a:r>
            <a:endParaRPr lang="ru-RU" sz="2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Z:\Documents and Settings\Admin.MICROSOF-B09296\Рабочий стол\мама\школа\уроки\религия\фото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500174"/>
            <a:ext cx="2002842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Documents and Settings\Admin.MICROSOF-B09296\Рабочий стол\мама\школа\уроки\религия\фото\default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3" y="785794"/>
            <a:ext cx="7299947" cy="4857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326</TotalTime>
  <Words>203</Words>
  <PresentationFormat>Экран (4:3)</PresentationFormat>
  <Paragraphs>30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Культура и религия (4 класс, урок 2-3)</vt:lpstr>
      <vt:lpstr>Культура – это материальные и духовные ценности, которые создаёт человек на протяжении своей истории. </vt:lpstr>
      <vt:lpstr>Определите, какие из следующих памятников культуры материальные, а какие духовные.</vt:lpstr>
      <vt:lpstr>Слайд 4</vt:lpstr>
      <vt:lpstr>Слайд 5</vt:lpstr>
      <vt:lpstr>Слайд 6</vt:lpstr>
      <vt:lpstr>К духовным ценностям относятся и понятия: добро, зло, справедливость, милосердие, красота, любовь…</vt:lpstr>
      <vt:lpstr>Важной частью большинства духовных традиций является    религия:</vt:lpstr>
      <vt:lpstr>Слайд 9</vt:lpstr>
      <vt:lpstr>Ислам – мировая религия.</vt:lpstr>
      <vt:lpstr>Слайд 11</vt:lpstr>
      <vt:lpstr>Христианство – мировая религия</vt:lpstr>
      <vt:lpstr>Слайд 13</vt:lpstr>
      <vt:lpstr>Буддизм – мировая религия</vt:lpstr>
      <vt:lpstr>Слайд 15</vt:lpstr>
      <vt:lpstr>Иудаизм – национальная религия</vt:lpstr>
      <vt:lpstr>Слайд 17</vt:lpstr>
      <vt:lpstr>Слайд 18</vt:lpstr>
      <vt:lpstr> Значительное число россиян являются верующими людьми, ведут религиозный образ жизни: верят в бога, выполняют религиозные обряды, соблюдают традиции.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и религия</dc:title>
  <dc:creator>Sokrat</dc:creator>
  <cp:lastModifiedBy>Sokrat</cp:lastModifiedBy>
  <cp:revision>44</cp:revision>
  <dcterms:created xsi:type="dcterms:W3CDTF">2012-09-11T13:31:09Z</dcterms:created>
  <dcterms:modified xsi:type="dcterms:W3CDTF">2012-09-20T13:21:38Z</dcterms:modified>
</cp:coreProperties>
</file>