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02068304-AB6E-411B-B871-D56756D7BC8E}" type="datetimeFigureOut">
              <a:rPr lang="ru-RU" smtClean="0"/>
              <a:t>11.09.2012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7532377-44F5-4BEC-AB0D-C3D87A9387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Начало космической эры и роль ученых нашей страны в изучении вселенной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19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для нашей планеты началась космическая эра?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522472"/>
            <a:ext cx="7924800" cy="4114800"/>
          </a:xfrm>
        </p:spPr>
        <p:txBody>
          <a:bodyPr>
            <a:normAutofit/>
          </a:bodyPr>
          <a:lstStyle/>
          <a:p>
            <a:r>
              <a:rPr lang="ru-RU" dirty="0"/>
              <a:t>4 октября 1957 года в 22 часа 28 минут 34 секунды (по московскому времени) с научно-исследовательского полигона «</a:t>
            </a:r>
            <a:r>
              <a:rPr lang="ru-RU" dirty="0" err="1"/>
              <a:t>Тюра</a:t>
            </a:r>
            <a:r>
              <a:rPr lang="ru-RU" dirty="0"/>
              <a:t>-Там» (впоследствии он превращен в космодром Байконур) стартовала ракета, доставившая на орбиту первый искусственный спутник Земли, который открыл для нашей планеты космическую эру</a:t>
            </a:r>
            <a:r>
              <a:rPr lang="ru-RU" dirty="0" smtClean="0"/>
              <a:t>.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1200" dirty="0" smtClean="0"/>
              <a:t>  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200" dirty="0" smtClean="0"/>
              <a:t>    Памятник </a:t>
            </a:r>
            <a:r>
              <a:rPr lang="ru-RU" sz="1200" dirty="0"/>
              <a:t>конструкторам первого искусственного спутника Земли</a:t>
            </a:r>
            <a:r>
              <a:rPr lang="ru-RU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32" y="2997894"/>
            <a:ext cx="2552700" cy="1438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17032"/>
            <a:ext cx="2194560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260648"/>
            <a:ext cx="7924800" cy="54543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Этот полет </a:t>
            </a:r>
            <a:r>
              <a:rPr lang="ru-RU" dirty="0"/>
              <a:t>стал </a:t>
            </a:r>
            <a:r>
              <a:rPr lang="ru-RU" dirty="0" smtClean="0"/>
              <a:t>результатом огромной работы</a:t>
            </a:r>
            <a:r>
              <a:rPr lang="en-US" dirty="0" smtClean="0"/>
              <a:t>, </a:t>
            </a:r>
            <a:r>
              <a:rPr lang="ru-RU" dirty="0" smtClean="0"/>
              <a:t>которую </a:t>
            </a:r>
            <a:r>
              <a:rPr lang="ru-RU" dirty="0"/>
              <a:t>под руководством Сергея </a:t>
            </a:r>
            <a:r>
              <a:rPr lang="ru-RU" dirty="0" smtClean="0"/>
              <a:t>Королева</a:t>
            </a:r>
            <a:r>
              <a:rPr lang="en-US" dirty="0" smtClean="0"/>
              <a:t> </a:t>
            </a:r>
            <a:r>
              <a:rPr lang="ru-RU" dirty="0" smtClean="0"/>
              <a:t>проводили </a:t>
            </a:r>
            <a:r>
              <a:rPr lang="ru-RU" dirty="0"/>
              <a:t>советские ученые. </a:t>
            </a:r>
            <a:r>
              <a:rPr lang="ru-RU" dirty="0" smtClean="0"/>
              <a:t>Запуск нужно было проводить как можно быстрее</a:t>
            </a:r>
            <a:r>
              <a:rPr lang="en-US" dirty="0" smtClean="0"/>
              <a:t>, </a:t>
            </a:r>
            <a:r>
              <a:rPr lang="ru-RU" dirty="0" smtClean="0"/>
              <a:t>так как к подобному эксперименту готовились американцы.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Сергей Павлович Королев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                                   </a:t>
            </a:r>
          </a:p>
          <a:p>
            <a:pPr marL="0" indent="0">
              <a:buNone/>
            </a:pPr>
            <a:r>
              <a:rPr lang="ru-RU" dirty="0"/>
              <a:t>                                                                  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</a:t>
            </a:r>
            <a:r>
              <a:rPr lang="ru-RU" dirty="0" err="1"/>
              <a:t>А.Соколов</a:t>
            </a:r>
            <a:r>
              <a:rPr lang="ru-RU" dirty="0"/>
              <a:t>. Старт первого искусственного спутника Земли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196752"/>
            <a:ext cx="1681831" cy="2232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81200"/>
            <a:ext cx="1828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37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r>
              <a:rPr lang="ru-RU" dirty="0"/>
              <a:t>Константин Эдуардович Циолковский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836712"/>
            <a:ext cx="6912768" cy="410445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Одним из первых о полете в космос задумался русский ученый Константин Эдуардович Циолковский.</a:t>
            </a:r>
            <a:br>
              <a:rPr lang="ru-RU" dirty="0"/>
            </a:br>
            <a:r>
              <a:rPr lang="ru-RU" dirty="0"/>
              <a:t>Судьба и жизнь Циолковского необычны и интересны. Первая половина детства у Кости Циолковского была обычной, как у всех детей. Уже находясь в преклонном возрасте, Константин Эдуардович вспоминал, как ему нравилось лазить по деревьям, забираться на крыши домов, прыгать с большой высоты, чтобы испытать чувство свободного падения. Второе детство началось, когда заболев скарлатиной, почти полностью потерял слух. Глухота причиняла мальчику не только бытовые неудобства и моральные страдания. Она грозила замедлить его физическое и умственное развитие. </a:t>
            </a:r>
            <a:br>
              <a:rPr lang="ru-RU" dirty="0"/>
            </a:br>
            <a:r>
              <a:rPr lang="ru-RU" dirty="0"/>
              <a:t>Он мечтает о космических путешествиях. Запоем читает книги по физике, химии, астрономии, математике. Понимая, что его способного, но глухого сына не примут ни в одно учебное заведение, отец решает отправить шестнадцатилетнего Костю в Москву для самообразования. Костя в Москве снимает угол и с утра до вечера сидит в бесплатных библиотеках. Отец ежемесячно присылает ему 15–20 рублей, Костя же, питаясь черным хлебом и запивая его чаем, тратит в месяц на еду 90 копеек! На остальные деньги покупает реторты, книги, реактивы. Последующие годы также были нелегкими. Он много натерпелся от чиновничьего равнодушия к его трудам и проектам. Болел, падал духом, но вновь собирался, производил расчеты, писал книги.</a:t>
            </a:r>
            <a:br>
              <a:rPr lang="ru-RU" dirty="0"/>
            </a:br>
            <a:r>
              <a:rPr lang="ru-RU" dirty="0"/>
              <a:t>Теперь мы уже знаем, что Константин Эдуардович Циолковский – гордость России, один из отцов космонавтики, великий ученый. И с удивлением многие из нас узнают, что великий ученый не учился в школе, не имел никаких научных степеней, последние годы жил в Калуге в обыкновенном деревянном доме и уже ничего не слыша, но во всем мире теперь признан гением тот, кто первым начертал для человечества путь к иным мирам и </a:t>
            </a:r>
            <a:r>
              <a:rPr lang="ru-RU" dirty="0" smtClean="0"/>
              <a:t>звездам.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980728"/>
            <a:ext cx="1440160" cy="193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1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5238328"/>
          </a:xfrm>
        </p:spPr>
        <p:txBody>
          <a:bodyPr/>
          <a:lstStyle/>
          <a:p>
            <a:r>
              <a:rPr lang="ru-RU" dirty="0"/>
              <a:t>Идеи Циолковского были развиты Фридрихом Артуровичем </a:t>
            </a:r>
            <a:r>
              <a:rPr lang="ru-RU" dirty="0" err="1"/>
              <a:t>Цандером</a:t>
            </a:r>
            <a:r>
              <a:rPr lang="ru-RU" dirty="0"/>
              <a:t> – советский ученый и изобретатель в области теории межпланетных полетов, реактивных двигателей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/>
              <a:t>Юрий Васильевич Кондратюк – предложил при полетах к другим планетам выводить корабль на орбиту его искусственного спутника. Для посадки человека на другую планету и возвращения на корабль применить небольшой взлетно-посадочный </a:t>
            </a:r>
            <a:r>
              <a:rPr lang="ru-RU" dirty="0" smtClean="0"/>
              <a:t>корабль.</a:t>
            </a:r>
          </a:p>
          <a:p>
            <a:endParaRPr lang="ru-RU" dirty="0"/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852936"/>
            <a:ext cx="1944216" cy="2409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049392"/>
            <a:ext cx="2580767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80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24800" cy="720080"/>
          </a:xfrm>
        </p:spPr>
        <p:txBody>
          <a:bodyPr/>
          <a:lstStyle/>
          <a:p>
            <a:r>
              <a:rPr lang="ru-RU" dirty="0"/>
              <a:t>Сергей Павлович Королев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Все самые заветные мечты основоположников космонавтики воплотил Сергей Павлович </a:t>
            </a:r>
            <a:r>
              <a:rPr lang="ru-RU" dirty="0" smtClean="0"/>
              <a:t>Королев. </a:t>
            </a:r>
            <a:r>
              <a:rPr lang="ru-RU" dirty="0"/>
              <a:t>Российский учёный и конструктор, академик, дважды Герой Социалистического труда. Под его руководством созданы баллистические и геофизические ракеты, первые искусственные спутники Земли, космические корабли “Восток”, “Восход”, на которых впервые в истории совершены космический полёт человека и выход человека в космос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959" y="3356992"/>
            <a:ext cx="1316859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376013"/>
            <a:ext cx="1656184" cy="207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3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95</TotalTime>
  <Words>260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Горизонт</vt:lpstr>
      <vt:lpstr>Начало космической эры и роль ученых нашей страны в изучении вселенной</vt:lpstr>
      <vt:lpstr>Как для нашей планеты началась космическая эра?</vt:lpstr>
      <vt:lpstr>Презентация PowerPoint</vt:lpstr>
      <vt:lpstr>Константин Эдуардович Циолковский</vt:lpstr>
      <vt:lpstr>Презентация PowerPoint</vt:lpstr>
      <vt:lpstr>Сергей Павлович Королев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Начало космической эры и роль ученых нашей страны в изучении вселенной</dc:title>
  <dc:creator>user</dc:creator>
  <cp:lastModifiedBy>user</cp:lastModifiedBy>
  <cp:revision>8</cp:revision>
  <dcterms:created xsi:type="dcterms:W3CDTF">2012-09-11T13:14:47Z</dcterms:created>
  <dcterms:modified xsi:type="dcterms:W3CDTF">2012-09-11T14:50:08Z</dcterms:modified>
</cp:coreProperties>
</file>