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8" r:id="rId5"/>
    <p:sldId id="260" r:id="rId6"/>
    <p:sldId id="266" r:id="rId7"/>
    <p:sldId id="261" r:id="rId8"/>
    <p:sldId id="263" r:id="rId9"/>
    <p:sldId id="269" r:id="rId10"/>
    <p:sldId id="268" r:id="rId11"/>
    <p:sldId id="257" r:id="rId12"/>
    <p:sldId id="262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chemeClr val="accent4">
                <a:lumMod val="40000"/>
                <a:lumOff val="60000"/>
              </a:schemeClr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BD24D-5736-40F5-9C6A-46A101E86197}" type="datetimeFigureOut">
              <a:rPr lang="en-US" smtClean="0"/>
              <a:pPr/>
              <a:t>08.10.2011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5C290-2402-4CC6-A274-F957F2704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ma333.narod.ru/pictures/histor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516826" cy="2304256"/>
          </a:xfrm>
          <a:prstGeom prst="rect">
            <a:avLst/>
          </a:prstGeom>
          <a:noFill/>
        </p:spPr>
      </p:pic>
      <p:pic>
        <p:nvPicPr>
          <p:cNvPr id="17414" name="Picture 6" descr="http://www.magichild.ru/Zan/matreshki.jpg"/>
          <p:cNvPicPr>
            <a:picLocks noChangeAspect="1" noChangeArrowheads="1"/>
          </p:cNvPicPr>
          <p:nvPr/>
        </p:nvPicPr>
        <p:blipFill>
          <a:blip r:embed="rId3" cstate="print"/>
          <a:srcRect l="5170" r="6936" b="12855"/>
          <a:stretch>
            <a:fillRect/>
          </a:stretch>
        </p:blipFill>
        <p:spPr bwMode="auto">
          <a:xfrm>
            <a:off x="1907704" y="188640"/>
            <a:ext cx="2448272" cy="2304256"/>
          </a:xfrm>
          <a:prstGeom prst="rect">
            <a:avLst/>
          </a:prstGeom>
          <a:noFill/>
        </p:spPr>
      </p:pic>
      <p:pic>
        <p:nvPicPr>
          <p:cNvPr id="17416" name="Picture 8" descr="http://jourdom.ru/wp-content/uploads/2011/07/%D0%BC%D0%B0%D1%82%D1%80%D0%B5%D1%88%D0%BA%D0%B8.jpg"/>
          <p:cNvPicPr>
            <a:picLocks noChangeAspect="1" noChangeArrowheads="1"/>
          </p:cNvPicPr>
          <p:nvPr/>
        </p:nvPicPr>
        <p:blipFill>
          <a:blip r:embed="rId4" cstate="print"/>
          <a:srcRect l="3568" t="3007" r="3659" b="3770"/>
          <a:stretch>
            <a:fillRect/>
          </a:stretch>
        </p:blipFill>
        <p:spPr bwMode="auto">
          <a:xfrm>
            <a:off x="5004048" y="260648"/>
            <a:ext cx="3744416" cy="2736304"/>
          </a:xfrm>
          <a:prstGeom prst="rect">
            <a:avLst/>
          </a:prstGeom>
          <a:noFill/>
        </p:spPr>
      </p:pic>
      <p:pic>
        <p:nvPicPr>
          <p:cNvPr id="17418" name="Picture 10" descr="http://hohloma.org/images/tovary/0037.jpg"/>
          <p:cNvPicPr>
            <a:picLocks noChangeAspect="1" noChangeArrowheads="1"/>
          </p:cNvPicPr>
          <p:nvPr/>
        </p:nvPicPr>
        <p:blipFill>
          <a:blip r:embed="rId5" cstate="print"/>
          <a:srcRect l="11812" t="1575" r="16132" b="13376"/>
          <a:stretch>
            <a:fillRect/>
          </a:stretch>
        </p:blipFill>
        <p:spPr bwMode="auto">
          <a:xfrm>
            <a:off x="179512" y="2708920"/>
            <a:ext cx="4392488" cy="38884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32040" y="3645024"/>
            <a:ext cx="395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ЧИСЛО  И  ЦИФРА  </a:t>
            </a:r>
            <a:endParaRPr lang="en-US" sz="3600" b="1" dirty="0"/>
          </a:p>
        </p:txBody>
      </p:sp>
      <p:pic>
        <p:nvPicPr>
          <p:cNvPr id="11266" name="Picture 2" descr="http://img.likeness.ru/uploads/users/273/1299571796.jpg"/>
          <p:cNvPicPr>
            <a:picLocks noChangeAspect="1" noChangeArrowheads="1"/>
          </p:cNvPicPr>
          <p:nvPr/>
        </p:nvPicPr>
        <p:blipFill>
          <a:blip r:embed="rId6" cstate="print"/>
          <a:srcRect l="3688" r="5962" b="13601"/>
          <a:stretch>
            <a:fillRect/>
          </a:stretch>
        </p:blipFill>
        <p:spPr bwMode="auto">
          <a:xfrm>
            <a:off x="5076056" y="4365104"/>
            <a:ext cx="3528392" cy="23042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645333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Сделано Кириловой С.Г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razumniki.ru/images/articles/obuchenie_detey/vosme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2448272" cy="1754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580112" y="4437112"/>
            <a:ext cx="3384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Быстро ходит Осьминог.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У него же восемь ног!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Быстро нить плетет Паук.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У него же восемь рук!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Кто бы мне приделать смог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Восемь рук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И восемь ног!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060848"/>
            <a:ext cx="41764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Восьмерка зимою смотрела в окно: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Снежинки летели, и было темно!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Зажегся фонарь, и в ночном серебре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Увидела друга она во дворе.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Скучали на лавочке восемь котов,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Машины стояли различных цветов.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Не глядя на кошек, печатая шаг,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Гуляли по улице восемь собак.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Под крышею восемь сосулек висели,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И восемь сорок на березу присели.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Стоял снеговик посредине двора.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Сказал он Восьмерке: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- Ну, здравствуй, сестра!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Смотри-ка, как мы друг на друга похожи: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Ты из кружков, и я, видишь, тоже!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Восьмерка ответила:- Знаешь, дружок,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Похоже, ты выше на целый кружок!</a:t>
            </a:r>
            <a:endParaRPr lang="en-US" sz="1400" dirty="0"/>
          </a:p>
        </p:txBody>
      </p:sp>
      <p:pic>
        <p:nvPicPr>
          <p:cNvPr id="24580" name="Picture 4" descr="http://seo-helper.ru/wp-content/uploads/2010/07/osminogpaul.jpg"/>
          <p:cNvPicPr>
            <a:picLocks noChangeAspect="1" noChangeArrowheads="1"/>
          </p:cNvPicPr>
          <p:nvPr/>
        </p:nvPicPr>
        <p:blipFill>
          <a:blip r:embed="rId3" cstate="print"/>
          <a:srcRect l="3780" r="16841" b="4559"/>
          <a:stretch>
            <a:fillRect/>
          </a:stretch>
        </p:blipFill>
        <p:spPr bwMode="auto">
          <a:xfrm>
            <a:off x="3707904" y="476672"/>
            <a:ext cx="2626397" cy="2376264"/>
          </a:xfrm>
          <a:prstGeom prst="rect">
            <a:avLst/>
          </a:prstGeom>
          <a:noFill/>
        </p:spPr>
      </p:pic>
      <p:pic>
        <p:nvPicPr>
          <p:cNvPr id="24582" name="Picture 6" descr="http://www.chitalnya.ru/upload/376/87496462091803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556792"/>
            <a:ext cx="2231047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peko-msk.ru/assets/images/id/346/prazdnik5.jpg"/>
          <p:cNvPicPr>
            <a:picLocks noChangeAspect="1" noChangeArrowheads="1"/>
          </p:cNvPicPr>
          <p:nvPr/>
        </p:nvPicPr>
        <p:blipFill>
          <a:blip r:embed="rId2" cstate="print"/>
          <a:srcRect l="4888" t="3077" r="4688" b="4615"/>
          <a:stretch>
            <a:fillRect/>
          </a:stretch>
        </p:blipFill>
        <p:spPr bwMode="auto">
          <a:xfrm>
            <a:off x="3131840" y="332656"/>
            <a:ext cx="2664296" cy="4320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556" name="Picture 4" descr="Семь цветочных восмёрок - 8 Марта"/>
          <p:cNvPicPr>
            <a:picLocks noChangeAspect="1" noChangeArrowheads="1"/>
          </p:cNvPicPr>
          <p:nvPr/>
        </p:nvPicPr>
        <p:blipFill>
          <a:blip r:embed="rId3" cstate="print"/>
          <a:srcRect t="32258" r="66352" b="11290"/>
          <a:stretch>
            <a:fillRect/>
          </a:stretch>
        </p:blipFill>
        <p:spPr bwMode="auto">
          <a:xfrm>
            <a:off x="6948264" y="260649"/>
            <a:ext cx="1656184" cy="2808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Семь цветочных восмёрок - 8 Марта"/>
          <p:cNvPicPr>
            <a:picLocks noChangeAspect="1" noChangeArrowheads="1"/>
          </p:cNvPicPr>
          <p:nvPr/>
        </p:nvPicPr>
        <p:blipFill>
          <a:blip r:embed="rId3" cstate="print"/>
          <a:srcRect l="61984" b="45161"/>
          <a:stretch>
            <a:fillRect/>
          </a:stretch>
        </p:blipFill>
        <p:spPr bwMode="auto">
          <a:xfrm>
            <a:off x="7164288" y="3501008"/>
            <a:ext cx="154574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Семь цветочных восмёрок - 8 Марта"/>
          <p:cNvPicPr>
            <a:picLocks noChangeAspect="1" noChangeArrowheads="1"/>
          </p:cNvPicPr>
          <p:nvPr/>
        </p:nvPicPr>
        <p:blipFill>
          <a:blip r:embed="rId3" cstate="print"/>
          <a:srcRect l="1063" r="75560" b="67742"/>
          <a:stretch>
            <a:fillRect/>
          </a:stretch>
        </p:blipFill>
        <p:spPr bwMode="auto">
          <a:xfrm>
            <a:off x="395536" y="3717032"/>
            <a:ext cx="1584176" cy="2760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Семь цветочных восмёрок - 8 Марта"/>
          <p:cNvPicPr>
            <a:picLocks noChangeAspect="1" noChangeArrowheads="1"/>
          </p:cNvPicPr>
          <p:nvPr/>
        </p:nvPicPr>
        <p:blipFill>
          <a:blip r:embed="rId3" cstate="print"/>
          <a:srcRect l="32750" t="29032" r="44227" b="38710"/>
          <a:stretch>
            <a:fillRect/>
          </a:stretch>
        </p:blipFill>
        <p:spPr bwMode="auto">
          <a:xfrm>
            <a:off x="3275856" y="5013176"/>
            <a:ext cx="687676" cy="1250321"/>
          </a:xfrm>
          <a:prstGeom prst="rect">
            <a:avLst/>
          </a:prstGeom>
          <a:noFill/>
        </p:spPr>
      </p:pic>
      <p:pic>
        <p:nvPicPr>
          <p:cNvPr id="7" name="Picture 4" descr="Семь цветочных восмёрок - 8 Марта"/>
          <p:cNvPicPr>
            <a:picLocks noChangeAspect="1" noChangeArrowheads="1"/>
          </p:cNvPicPr>
          <p:nvPr/>
        </p:nvPicPr>
        <p:blipFill>
          <a:blip r:embed="rId3" cstate="print"/>
          <a:srcRect l="28335" t="-1613" r="48642" b="70968"/>
          <a:stretch>
            <a:fillRect/>
          </a:stretch>
        </p:blipFill>
        <p:spPr bwMode="auto">
          <a:xfrm>
            <a:off x="395536" y="260648"/>
            <a:ext cx="1648604" cy="3141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067944" y="5445224"/>
            <a:ext cx="2617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</a:rPr>
              <a:t>МАРТА !</a:t>
            </a:r>
            <a:endParaRPr lang="en-US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Облако Восьмер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11760" cy="41460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11760" y="404664"/>
            <a:ext cx="67322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– Ой-ей-ей! – плакала цифра 8, – я упала, ушибла бок и опаздываю на урок. Сегодня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дети должны учить цифру 8. Если я не приду, они меня не выучат.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– Давай мы поплывем на урок вместо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тебя. Из двух овальных облаков дети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могут сделать цифру 8, – сказали два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облака.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– Нет, вы слишком большие и не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поместитесь в классе, – грустно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возразила цифра 8.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0"/>
            <a:ext cx="696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>Сказка . «Кто поможет  цифре 8 ?»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Picture 2" descr="Пау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204864"/>
            <a:ext cx="2915816" cy="42930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339752" y="3573016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– Может, я полечу на паутинке в школу</a:t>
            </a:r>
            <a:br>
              <a:rPr lang="ru-RU" dirty="0" smtClean="0"/>
            </a:br>
            <a:r>
              <a:rPr lang="ru-RU" dirty="0" smtClean="0"/>
              <a:t>вместо тебя? Я похож на маленькую</a:t>
            </a:r>
            <a:br>
              <a:rPr lang="ru-RU" dirty="0" smtClean="0"/>
            </a:br>
            <a:r>
              <a:rPr lang="ru-RU" dirty="0" smtClean="0"/>
              <a:t>Восьмерку, и у меня восемь ножек, –</a:t>
            </a:r>
            <a:br>
              <a:rPr lang="ru-RU" dirty="0" smtClean="0"/>
            </a:br>
            <a:r>
              <a:rPr lang="ru-RU" dirty="0" smtClean="0"/>
              <a:t>пропищал паучок.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4941168"/>
            <a:ext cx="540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– Нет, ты слишком маленький, и ветер</a:t>
            </a:r>
            <a:br>
              <a:rPr lang="ru-RU" dirty="0" smtClean="0"/>
            </a:br>
            <a:r>
              <a:rPr lang="ru-RU" dirty="0" smtClean="0"/>
              <a:t>может отнести твою паутинку совсем в</a:t>
            </a:r>
            <a:br>
              <a:rPr lang="ru-RU" dirty="0" smtClean="0"/>
            </a:br>
            <a:r>
              <a:rPr lang="ru-RU" dirty="0" smtClean="0"/>
              <a:t>другую сторону, – печально ответила</a:t>
            </a:r>
            <a:br>
              <a:rPr lang="ru-RU" dirty="0" smtClean="0"/>
            </a:br>
            <a:r>
              <a:rPr lang="ru-RU" dirty="0" smtClean="0"/>
              <a:t>цифра 8.</a:t>
            </a:r>
            <a:br>
              <a:rPr lang="ru-RU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47875" y="-39588"/>
            <a:ext cx="764824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По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дороге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ехал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мальчик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на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велосипеде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Он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</a:rPr>
              <a:t>  </a:t>
            </a:r>
            <a:endParaRPr kumimoji="0" lang="en-US" sz="49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</a:endParaRPr>
          </a:p>
        </p:txBody>
      </p:sp>
      <p:pic>
        <p:nvPicPr>
          <p:cNvPr id="3074" name="Picture 2" descr="Математика и велосипе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4716016" cy="5934925"/>
          </a:xfrm>
          <a:prstGeom prst="rect">
            <a:avLst/>
          </a:prstGeom>
          <a:noFill/>
        </p:spPr>
      </p:pic>
      <p:pic>
        <p:nvPicPr>
          <p:cNvPr id="3076" name="Picture 4" descr="http://sharik.ua/images/elements_small/1207-08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0"/>
            <a:ext cx="568298" cy="720080"/>
          </a:xfrm>
          <a:prstGeom prst="rect">
            <a:avLst/>
          </a:prstGeom>
          <a:noFill/>
        </p:spPr>
      </p:pic>
      <p:pic>
        <p:nvPicPr>
          <p:cNvPr id="3078" name="Picture 6" descr="http://dou.obraz-studio.ru/wp-content/uploads/2011/04/s50157.jpg"/>
          <p:cNvPicPr>
            <a:picLocks noChangeAspect="1" noChangeArrowheads="1"/>
          </p:cNvPicPr>
          <p:nvPr/>
        </p:nvPicPr>
        <p:blipFill>
          <a:blip r:embed="rId4" cstate="print"/>
          <a:srcRect l="6723" t="9375" r="5871" b="6250"/>
          <a:stretch>
            <a:fillRect/>
          </a:stretch>
        </p:blipFill>
        <p:spPr bwMode="auto">
          <a:xfrm>
            <a:off x="4932040" y="1084586"/>
            <a:ext cx="3960440" cy="2056382"/>
          </a:xfrm>
          <a:prstGeom prst="rect">
            <a:avLst/>
          </a:prstGeom>
          <a:noFill/>
        </p:spPr>
      </p:pic>
      <p:pic>
        <p:nvPicPr>
          <p:cNvPr id="3080" name="Picture 8" descr="http://dou.obraz-studio.ru/wp-content/uploads/2011/04/s05889.jpg"/>
          <p:cNvPicPr>
            <a:picLocks noChangeAspect="1" noChangeArrowheads="1"/>
          </p:cNvPicPr>
          <p:nvPr/>
        </p:nvPicPr>
        <p:blipFill>
          <a:blip r:embed="rId5" cstate="print"/>
          <a:srcRect l="9450" t="16148" b="2096"/>
          <a:stretch>
            <a:fillRect/>
          </a:stretch>
        </p:blipFill>
        <p:spPr bwMode="auto">
          <a:xfrm>
            <a:off x="5004048" y="3573016"/>
            <a:ext cx="396044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88640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Напишите в тетради столько цифр, сколько видите их здесь</a:t>
            </a:r>
            <a:r>
              <a:rPr lang="ru-RU" sz="2000" dirty="0" smtClean="0"/>
              <a:t>.</a:t>
            </a:r>
            <a:endParaRPr lang="en-US" sz="2000" dirty="0"/>
          </a:p>
        </p:txBody>
      </p:sp>
      <p:pic>
        <p:nvPicPr>
          <p:cNvPr id="8194" name="Picture 2" descr="http://tarologiay.ru/wp-content/uploads/2010/07/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1979712" cy="2264791"/>
          </a:xfrm>
          <a:prstGeom prst="rect">
            <a:avLst/>
          </a:prstGeom>
          <a:noFill/>
        </p:spPr>
      </p:pic>
      <p:pic>
        <p:nvPicPr>
          <p:cNvPr id="8196" name="Picture 4" descr="http://www.svadba66.ru/content/photo/16300/16203/201102/153642/153642l.jpg"/>
          <p:cNvPicPr>
            <a:picLocks noChangeAspect="1" noChangeArrowheads="1"/>
          </p:cNvPicPr>
          <p:nvPr/>
        </p:nvPicPr>
        <p:blipFill>
          <a:blip r:embed="rId3" cstate="print"/>
          <a:srcRect l="11117" t="5336" r="11060" b="7502"/>
          <a:stretch>
            <a:fillRect/>
          </a:stretch>
        </p:blipFill>
        <p:spPr bwMode="auto">
          <a:xfrm>
            <a:off x="5004048" y="4293096"/>
            <a:ext cx="1460734" cy="2304256"/>
          </a:xfrm>
          <a:prstGeom prst="rect">
            <a:avLst/>
          </a:prstGeom>
          <a:noFill/>
        </p:spPr>
      </p:pic>
      <p:pic>
        <p:nvPicPr>
          <p:cNvPr id="8198" name="Picture 6" descr="18 Year Old Birthday Card Number 18"/>
          <p:cNvPicPr>
            <a:picLocks noChangeAspect="1" noChangeArrowheads="1"/>
          </p:cNvPicPr>
          <p:nvPr/>
        </p:nvPicPr>
        <p:blipFill>
          <a:blip r:embed="rId4" cstate="print"/>
          <a:srcRect l="41778" t="3979" r="18433" b="24401"/>
          <a:stretch>
            <a:fillRect/>
          </a:stretch>
        </p:blipFill>
        <p:spPr bwMode="auto">
          <a:xfrm>
            <a:off x="2627784" y="3284984"/>
            <a:ext cx="1728192" cy="3110744"/>
          </a:xfrm>
          <a:prstGeom prst="rect">
            <a:avLst/>
          </a:prstGeom>
          <a:noFill/>
        </p:spPr>
      </p:pic>
      <p:pic>
        <p:nvPicPr>
          <p:cNvPr id="8200" name="Picture 8" descr="№ 8 желты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1268760"/>
            <a:ext cx="1078851" cy="1368152"/>
          </a:xfrm>
          <a:prstGeom prst="rect">
            <a:avLst/>
          </a:prstGeom>
          <a:noFill/>
        </p:spPr>
      </p:pic>
      <p:pic>
        <p:nvPicPr>
          <p:cNvPr id="8202" name="Picture 10" descr="http://forumimage.ru/uploads/20100505/12730736427323127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052736"/>
            <a:ext cx="1728192" cy="2725194"/>
          </a:xfrm>
          <a:prstGeom prst="rect">
            <a:avLst/>
          </a:prstGeom>
          <a:noFill/>
        </p:spPr>
      </p:pic>
      <p:pic>
        <p:nvPicPr>
          <p:cNvPr id="8204" name="Picture 12" descr="http://storage.pressfoto.ru/sample/2010.09/2829571341134304ac6bc69f15e60c727539688f1a_b.jpg?photo=282957"/>
          <p:cNvPicPr>
            <a:picLocks noChangeAspect="1" noChangeArrowheads="1"/>
          </p:cNvPicPr>
          <p:nvPr/>
        </p:nvPicPr>
        <p:blipFill>
          <a:blip r:embed="rId7" cstate="print"/>
          <a:srcRect l="18900" t="8602" r="19001" b="18778"/>
          <a:stretch>
            <a:fillRect/>
          </a:stretch>
        </p:blipFill>
        <p:spPr bwMode="auto">
          <a:xfrm>
            <a:off x="2555776" y="908720"/>
            <a:ext cx="934258" cy="1584176"/>
          </a:xfrm>
          <a:prstGeom prst="rect">
            <a:avLst/>
          </a:prstGeom>
          <a:noFill/>
        </p:spPr>
      </p:pic>
      <p:pic>
        <p:nvPicPr>
          <p:cNvPr id="8206" name="Picture 14" descr="http://sharik.ua/images/elements_big/1207-0250_m1.jpg"/>
          <p:cNvPicPr>
            <a:picLocks noChangeAspect="1" noChangeArrowheads="1"/>
          </p:cNvPicPr>
          <p:nvPr/>
        </p:nvPicPr>
        <p:blipFill>
          <a:blip r:embed="rId8" cstate="print"/>
          <a:srcRect l="22651" r="23552"/>
          <a:stretch>
            <a:fillRect/>
          </a:stretch>
        </p:blipFill>
        <p:spPr bwMode="auto">
          <a:xfrm>
            <a:off x="539552" y="4221088"/>
            <a:ext cx="1368152" cy="2190750"/>
          </a:xfrm>
          <a:prstGeom prst="rect">
            <a:avLst/>
          </a:prstGeom>
          <a:noFill/>
        </p:spPr>
      </p:pic>
      <p:pic>
        <p:nvPicPr>
          <p:cNvPr id="8208" name="Picture 16" descr="http://www.teachingcollegeenglish.com/wp-content/uploads/2009/07/villa_number8.jpg"/>
          <p:cNvPicPr>
            <a:picLocks noChangeAspect="1" noChangeArrowheads="1"/>
          </p:cNvPicPr>
          <p:nvPr/>
        </p:nvPicPr>
        <p:blipFill>
          <a:blip r:embed="rId9" cstate="print"/>
          <a:srcRect l="23760" r="22241"/>
          <a:stretch>
            <a:fillRect/>
          </a:stretch>
        </p:blipFill>
        <p:spPr bwMode="auto">
          <a:xfrm>
            <a:off x="7164288" y="3140968"/>
            <a:ext cx="18002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u.obraz-studio.ru/wp-content/uploads/2011/04/43704.jpg"/>
          <p:cNvPicPr>
            <a:picLocks noChangeAspect="1" noChangeArrowheads="1"/>
          </p:cNvPicPr>
          <p:nvPr/>
        </p:nvPicPr>
        <p:blipFill>
          <a:blip r:embed="rId2" cstate="print"/>
          <a:srcRect l="3571" t="5663" r="1806" b="9387"/>
          <a:stretch>
            <a:fillRect/>
          </a:stretch>
        </p:blipFill>
        <p:spPr bwMode="auto">
          <a:xfrm>
            <a:off x="323528" y="188640"/>
            <a:ext cx="3816424" cy="3240360"/>
          </a:xfrm>
          <a:prstGeom prst="rect">
            <a:avLst/>
          </a:prstGeom>
          <a:noFill/>
        </p:spPr>
      </p:pic>
      <p:pic>
        <p:nvPicPr>
          <p:cNvPr id="4" name="Рисунок 3" descr="клетка.jpg"/>
          <p:cNvPicPr>
            <a:picLocks noChangeAspect="1"/>
          </p:cNvPicPr>
          <p:nvPr/>
        </p:nvPicPr>
        <p:blipFill>
          <a:blip r:embed="rId3" cstate="print"/>
          <a:srcRect l="12724" t="4851" r="27153" b="23750"/>
          <a:stretch>
            <a:fillRect/>
          </a:stretch>
        </p:blipFill>
        <p:spPr>
          <a:xfrm>
            <a:off x="4293006" y="0"/>
            <a:ext cx="4850994" cy="6858000"/>
          </a:xfrm>
          <a:prstGeom prst="rect">
            <a:avLst/>
          </a:prstGeom>
        </p:spPr>
      </p:pic>
      <p:pic>
        <p:nvPicPr>
          <p:cNvPr id="5" name="Рисунок 4" descr="стр 52 число 8.jpg"/>
          <p:cNvPicPr>
            <a:picLocks noChangeAspect="1"/>
          </p:cNvPicPr>
          <p:nvPr/>
        </p:nvPicPr>
        <p:blipFill>
          <a:blip r:embed="rId4" cstate="print"/>
          <a:srcRect l="38610" t="80450" r="8236" b="6950"/>
          <a:stretch>
            <a:fillRect/>
          </a:stretch>
        </p:blipFill>
        <p:spPr>
          <a:xfrm>
            <a:off x="0" y="5201816"/>
            <a:ext cx="4283968" cy="1656184"/>
          </a:xfrm>
          <a:prstGeom prst="rect">
            <a:avLst/>
          </a:prstGeom>
        </p:spPr>
      </p:pic>
      <p:pic>
        <p:nvPicPr>
          <p:cNvPr id="2052" name="Picture 4" descr="http://dou.obraz-studio.ru/wp-content/uploads/2011/04/s77080.jpg"/>
          <p:cNvPicPr>
            <a:picLocks noChangeAspect="1" noChangeArrowheads="1"/>
          </p:cNvPicPr>
          <p:nvPr/>
        </p:nvPicPr>
        <p:blipFill>
          <a:blip r:embed="rId5" cstate="print"/>
          <a:srcRect l="9450" t="4941" b="6119"/>
          <a:stretch>
            <a:fillRect/>
          </a:stretch>
        </p:blipFill>
        <p:spPr bwMode="auto">
          <a:xfrm>
            <a:off x="179512" y="3501008"/>
            <a:ext cx="4024953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keep4u.ru/imgs/b/070815/616856a7c93b8b5016.jpg"/>
          <p:cNvPicPr>
            <a:picLocks noChangeAspect="1" noChangeArrowheads="1"/>
          </p:cNvPicPr>
          <p:nvPr/>
        </p:nvPicPr>
        <p:blipFill>
          <a:blip r:embed="rId2" cstate="print"/>
          <a:srcRect l="3670" t="1813" r="4584" b="3915"/>
          <a:stretch>
            <a:fillRect/>
          </a:stretch>
        </p:blipFill>
        <p:spPr bwMode="auto">
          <a:xfrm>
            <a:off x="452312" y="723419"/>
            <a:ext cx="8368160" cy="5801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р 52 число 8.jpg"/>
          <p:cNvPicPr>
            <a:picLocks noChangeAspect="1"/>
          </p:cNvPicPr>
          <p:nvPr/>
        </p:nvPicPr>
        <p:blipFill>
          <a:blip r:embed="rId2" cstate="print"/>
          <a:srcRect l="30268" r="8116" b="20201"/>
          <a:stretch>
            <a:fillRect/>
          </a:stretch>
        </p:blipFill>
        <p:spPr>
          <a:xfrm>
            <a:off x="0" y="0"/>
            <a:ext cx="4104456" cy="6858000"/>
          </a:xfrm>
          <a:prstGeom prst="rect">
            <a:avLst/>
          </a:prstGeom>
        </p:spPr>
      </p:pic>
      <p:pic>
        <p:nvPicPr>
          <p:cNvPr id="3" name="Рисунок 2" descr="клетка.jpg"/>
          <p:cNvPicPr>
            <a:picLocks noChangeAspect="1"/>
          </p:cNvPicPr>
          <p:nvPr/>
        </p:nvPicPr>
        <p:blipFill>
          <a:blip r:embed="rId3" cstate="print"/>
          <a:srcRect l="12724" t="4851" r="27153" b="23750"/>
          <a:stretch>
            <a:fillRect/>
          </a:stretch>
        </p:blipFill>
        <p:spPr>
          <a:xfrm>
            <a:off x="4293006" y="0"/>
            <a:ext cx="48509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dgh_0002.jpg"/>
          <p:cNvPicPr>
            <a:picLocks noChangeAspect="1"/>
          </p:cNvPicPr>
          <p:nvPr/>
        </p:nvPicPr>
        <p:blipFill>
          <a:blip r:embed="rId2" cstate="print"/>
          <a:srcRect l="11119" t="19813" r="6491" b="93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estival.1september.ru/articles/522361/image002.jpg"/>
          <p:cNvPicPr>
            <a:picLocks noChangeAspect="1" noChangeArrowheads="1"/>
          </p:cNvPicPr>
          <p:nvPr/>
        </p:nvPicPr>
        <p:blipFill>
          <a:blip r:embed="rId2" cstate="print"/>
          <a:srcRect l="6048"/>
          <a:stretch>
            <a:fillRect/>
          </a:stretch>
        </p:blipFill>
        <p:spPr bwMode="auto">
          <a:xfrm>
            <a:off x="467544" y="404664"/>
            <a:ext cx="8220586" cy="5932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festival.1september.ru/articles/522361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"/>
            <a:ext cx="5686555" cy="2791370"/>
          </a:xfrm>
          <a:prstGeom prst="rect">
            <a:avLst/>
          </a:prstGeom>
          <a:noFill/>
        </p:spPr>
      </p:pic>
      <p:pic>
        <p:nvPicPr>
          <p:cNvPr id="3" name="Рисунок 2" descr="клетка.jpg"/>
          <p:cNvPicPr>
            <a:picLocks noChangeAspect="1"/>
          </p:cNvPicPr>
          <p:nvPr/>
        </p:nvPicPr>
        <p:blipFill>
          <a:blip r:embed="rId3" cstate="print"/>
          <a:srcRect l="12724" t="43549" r="27153" b="23750"/>
          <a:stretch>
            <a:fillRect/>
          </a:stretch>
        </p:blipFill>
        <p:spPr>
          <a:xfrm>
            <a:off x="1331640" y="2780928"/>
            <a:ext cx="6696744" cy="40770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festival.1september.ru/articles/522361/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6840760" cy="57785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85</Words>
  <Application>Microsoft Office PowerPoint</Application>
  <PresentationFormat>Экран 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Company, 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2011-10-07T15:15:07Z</dcterms:created>
  <dcterms:modified xsi:type="dcterms:W3CDTF">2011-10-08T08:17:44Z</dcterms:modified>
</cp:coreProperties>
</file>