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7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6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72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56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33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38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9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0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7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67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F1982-347B-4CCD-94A4-24F0CA3EC4D2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82D6-2ED0-49EF-9721-857E46E6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3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3" y="84545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19672" y="116631"/>
            <a:ext cx="472212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Решай, считай, думай!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412776"/>
            <a:ext cx="237917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</a:t>
            </a:r>
            <a:r>
              <a:rPr lang="en-US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 5 - 6</a:t>
            </a:r>
          </a:p>
          <a:p>
            <a:r>
              <a:rPr lang="en-US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x 3 + 11</a:t>
            </a:r>
          </a:p>
          <a:p>
            <a:r>
              <a:rPr lang="en-US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x 9 – 12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82750" y="1445702"/>
            <a:ext cx="237917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x 6 + 8</a:t>
            </a:r>
          </a:p>
          <a:p>
            <a:r>
              <a:rPr lang="en-US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 – 3 x 7</a:t>
            </a:r>
          </a:p>
          <a:p>
            <a:r>
              <a:rPr lang="en-US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 + 4 x 3</a:t>
            </a:r>
            <a:endParaRPr lang="ru-RU" sz="4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0461" y="4005064"/>
            <a:ext cx="256031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21 </a:t>
            </a:r>
            <a:r>
              <a:rPr lang="ru-RU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3 + 7</a:t>
            </a:r>
          </a:p>
          <a:p>
            <a:r>
              <a:rPr lang="ru-RU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 : 3 + 11</a:t>
            </a:r>
          </a:p>
          <a:p>
            <a:r>
              <a:rPr lang="ru-RU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13 + 9 : 3</a:t>
            </a:r>
            <a:endParaRPr lang="ru-RU" sz="4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2750" y="4030163"/>
            <a:ext cx="2560316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27 : 3 + 9</a:t>
            </a:r>
          </a:p>
          <a:p>
            <a:r>
              <a:rPr lang="ru-RU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 – 12 : 3</a:t>
            </a:r>
          </a:p>
          <a:p>
            <a:r>
              <a:rPr lang="ru-RU" sz="4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38 + 15 : 3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3" b="97396" l="9961" r="89844">
                        <a14:foregroundMark x1="58984" y1="6250" x2="58984" y2="6250"/>
                        <a14:foregroundMark x1="56445" y1="1693" x2="56445" y2="1693"/>
                        <a14:foregroundMark x1="43555" y1="94661" x2="43555" y2="94661"/>
                        <a14:foregroundMark x1="46094" y1="96354" x2="46094" y2="96354"/>
                        <a14:foregroundMark x1="41992" y1="97396" x2="41992" y2="97396"/>
                        <a14:foregroundMark x1="28320" y1="15104" x2="28320" y2="15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218556"/>
            <a:ext cx="238201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252520" cy="68222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1340768"/>
            <a:ext cx="2121093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Сравни: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96552" y="2396052"/>
            <a:ext cx="932819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</a:t>
            </a:r>
            <a:r>
              <a:rPr lang="en-US" sz="48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 6 – 2     5 x 3 + 1</a:t>
            </a:r>
          </a:p>
          <a:p>
            <a:pPr algn="ctr"/>
            <a:r>
              <a:rPr lang="ru-RU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en-US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x 5 – 3      12 </a:t>
            </a:r>
            <a:r>
              <a:rPr lang="ru-RU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3 + 15</a:t>
            </a:r>
          </a:p>
          <a:p>
            <a:pPr algn="ctr"/>
            <a:r>
              <a:rPr lang="en-US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</a:t>
            </a:r>
            <a:r>
              <a:rPr lang="ru-RU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 : 3 + 13</a:t>
            </a:r>
            <a:r>
              <a:rPr lang="en-US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3 </a:t>
            </a:r>
            <a:r>
              <a:rPr lang="en-US" sz="4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 6 + 4             </a:t>
            </a:r>
            <a:endParaRPr lang="ru-RU" sz="4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680" y="4756059"/>
            <a:ext cx="3637729" cy="181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1124744"/>
            <a:ext cx="1898277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Задача</a:t>
            </a:r>
            <a:endParaRPr lang="ru-RU" sz="4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0751" y="2492896"/>
            <a:ext cx="84224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Найти периметр прямоугольника</a:t>
            </a:r>
          </a:p>
          <a:p>
            <a:r>
              <a:rPr lang="ru-RU" sz="4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4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сторонами 11 см и 4 см.</a:t>
            </a:r>
            <a:endParaRPr lang="ru-RU" sz="44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04" y="3789040"/>
            <a:ext cx="2831388" cy="256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2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5" b="90000" l="4500" r="92750">
                        <a14:foregroundMark x1="5750" y1="26875" x2="5750" y2="26875"/>
                        <a14:foregroundMark x1="4500" y1="59625" x2="4500" y2="59625"/>
                        <a14:foregroundMark x1="43375" y1="5625" x2="43375" y2="5625"/>
                        <a14:foregroundMark x1="92750" y1="84375" x2="92750" y2="84375"/>
                        <a14:foregroundMark x1="28750" y1="22875" x2="28750" y2="22875"/>
                        <a14:foregroundMark x1="56750" y1="43625" x2="56750" y2="43625"/>
                        <a14:foregroundMark x1="56125" y1="34625" x2="56125" y2="34625"/>
                        <a14:foregroundMark x1="81875" y1="31500" x2="81875" y2="31500"/>
                        <a14:foregroundMark x1="38875" y1="67250" x2="38875" y2="67250"/>
                        <a14:foregroundMark x1="21875" y1="68250" x2="21875" y2="68250"/>
                        <a14:foregroundMark x1="59250" y1="81875" x2="59250" y2="81875"/>
                        <a14:foregroundMark x1="78500" y1="78750" x2="78500" y2="78750"/>
                        <a14:foregroundMark x1="87500" y1="79375" x2="87500" y2="79375"/>
                        <a14:foregroundMark x1="74875" y1="26250" x2="74875" y2="26250"/>
                        <a14:foregroundMark x1="88625" y1="24125" x2="88625" y2="24125"/>
                        <a14:foregroundMark x1="84500" y1="45625" x2="84500" y2="45625"/>
                        <a14:foregroundMark x1="78625" y1="43000" x2="78625" y2="43000"/>
                        <a14:foregroundMark x1="87500" y1="34000" x2="87500" y2="34000"/>
                        <a14:foregroundMark x1="67250" y1="34625" x2="67250" y2="34625"/>
                        <a14:foregroundMark x1="78625" y1="30875" x2="78625" y2="30875"/>
                        <a14:foregroundMark x1="90125" y1="30250" x2="90125" y2="30250"/>
                        <a14:foregroundMark x1="56000" y1="48875" x2="56000" y2="48875"/>
                        <a14:foregroundMark x1="29125" y1="52750" x2="29125" y2="52750"/>
                        <a14:foregroundMark x1="30500" y1="50875" x2="30500" y2="50875"/>
                        <a14:foregroundMark x1="53625" y1="34000" x2="53625" y2="34000"/>
                        <a14:foregroundMark x1="59375" y1="34000" x2="59375" y2="34000"/>
                        <a14:foregroundMark x1="62625" y1="34000" x2="62625" y2="34000"/>
                        <a14:foregroundMark x1="56750" y1="41625" x2="56750" y2="41625"/>
                        <a14:foregroundMark x1="80875" y1="23375" x2="80875" y2="23375"/>
                        <a14:foregroundMark x1="83750" y1="27750" x2="83750" y2="27750"/>
                        <a14:foregroundMark x1="85000" y1="36125" x2="85000" y2="36125"/>
                        <a14:foregroundMark x1="76250" y1="34875" x2="76250" y2="34875"/>
                        <a14:foregroundMark x1="59250" y1="48875" x2="59250" y2="48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724542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112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Нина</cp:lastModifiedBy>
  <cp:revision>5</cp:revision>
  <dcterms:created xsi:type="dcterms:W3CDTF">2014-11-12T16:53:43Z</dcterms:created>
  <dcterms:modified xsi:type="dcterms:W3CDTF">2014-11-12T17:48:56Z</dcterms:modified>
</cp:coreProperties>
</file>