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CAEB-3980-43B5-97B5-D45818218AE7}" type="datetimeFigureOut">
              <a:rPr lang="ru-RU" smtClean="0"/>
              <a:t>20.11.2014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EB39-6E85-42D3-A9B9-BA884DF3D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01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CAEB-3980-43B5-97B5-D45818218AE7}" type="datetimeFigureOut">
              <a:rPr lang="ru-RU" smtClean="0"/>
              <a:t>20.11.2014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EB39-6E85-42D3-A9B9-BA884DF3D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059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CAEB-3980-43B5-97B5-D45818218AE7}" type="datetimeFigureOut">
              <a:rPr lang="ru-RU" smtClean="0"/>
              <a:t>20.11.2014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EB39-6E85-42D3-A9B9-BA884DF3D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923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CAEB-3980-43B5-97B5-D45818218AE7}" type="datetimeFigureOut">
              <a:rPr lang="ru-RU" smtClean="0"/>
              <a:t>20.11.2014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EB39-6E85-42D3-A9B9-BA884DF3D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298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CAEB-3980-43B5-97B5-D45818218AE7}" type="datetimeFigureOut">
              <a:rPr lang="ru-RU" smtClean="0"/>
              <a:t>20.11.2014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EB39-6E85-42D3-A9B9-BA884DF3D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328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CAEB-3980-43B5-97B5-D45818218AE7}" type="datetimeFigureOut">
              <a:rPr lang="ru-RU" smtClean="0"/>
              <a:t>20.11.2014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EB39-6E85-42D3-A9B9-BA884DF3D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739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CAEB-3980-43B5-97B5-D45818218AE7}" type="datetimeFigureOut">
              <a:rPr lang="ru-RU" smtClean="0"/>
              <a:t>20.11.2014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EB39-6E85-42D3-A9B9-BA884DF3D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820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CAEB-3980-43B5-97B5-D45818218AE7}" type="datetimeFigureOut">
              <a:rPr lang="ru-RU" smtClean="0"/>
              <a:t>20.11.2014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EB39-6E85-42D3-A9B9-BA884DF3D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13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CAEB-3980-43B5-97B5-D45818218AE7}" type="datetimeFigureOut">
              <a:rPr lang="ru-RU" smtClean="0"/>
              <a:t>20.11.2014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EB39-6E85-42D3-A9B9-BA884DF3D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93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CAEB-3980-43B5-97B5-D45818218AE7}" type="datetimeFigureOut">
              <a:rPr lang="ru-RU" smtClean="0"/>
              <a:t>20.11.2014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EB39-6E85-42D3-A9B9-BA884DF3D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585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CAEB-3980-43B5-97B5-D45818218AE7}" type="datetimeFigureOut">
              <a:rPr lang="ru-RU" smtClean="0"/>
              <a:t>20.11.2014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BEB39-6E85-42D3-A9B9-BA884DF3D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360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4CAEB-3980-43B5-97B5-D45818218AE7}" type="datetimeFigureOut">
              <a:rPr lang="ru-RU" smtClean="0"/>
              <a:t>20.11.2014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BEB39-6E85-42D3-A9B9-BA884DF3D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046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" y="0"/>
            <a:ext cx="9144000" cy="705084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979712" y="548680"/>
            <a:ext cx="484619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Словарные слова</a:t>
            </a:r>
            <a:endParaRPr lang="ru-RU" sz="4800" b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50152" y="1857598"/>
            <a:ext cx="25943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пуста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47194" y="1844824"/>
            <a:ext cx="5325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15128" y="2840162"/>
            <a:ext cx="25835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у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жай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76777" y="2840162"/>
            <a:ext cx="5629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77783" y="3789040"/>
            <a:ext cx="23391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гурец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72721" y="3789040"/>
            <a:ext cx="5629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420310" y="4653136"/>
            <a:ext cx="35180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ртофель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843808" y="4653136"/>
            <a:ext cx="5325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790574" y="1844824"/>
            <a:ext cx="29107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 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рковь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329521" y="1844824"/>
            <a:ext cx="562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790574" y="2793702"/>
            <a:ext cx="28921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ш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ница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89254" y="2780928"/>
            <a:ext cx="5389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042442" y="3789040"/>
            <a:ext cx="18325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я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г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да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593200" y="3789040"/>
            <a:ext cx="562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483768" y="5674022"/>
            <a:ext cx="35259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Молодцы!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9850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61428" y="260648"/>
            <a:ext cx="5431295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Словарные слова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6425" y="1691979"/>
            <a:ext cx="8261301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  </a:t>
            </a:r>
            <a:r>
              <a:rPr lang="ru-RU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нтябрь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,   </a:t>
            </a:r>
            <a:r>
              <a:rPr lang="ru-RU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ктябрь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, н  </a:t>
            </a:r>
            <a:r>
              <a:rPr lang="ru-RU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ябрь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,</a:t>
            </a:r>
          </a:p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кабрь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,  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нварь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,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мес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ц,</a:t>
            </a:r>
          </a:p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н  </a:t>
            </a:r>
            <a:r>
              <a:rPr lang="ru-RU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дельник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,  ч  </a:t>
            </a:r>
            <a:r>
              <a:rPr lang="ru-RU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тверг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641574"/>
            <a:ext cx="5389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04968" y="1700808"/>
            <a:ext cx="562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16216" y="1700808"/>
            <a:ext cx="5629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59632" y="2492896"/>
            <a:ext cx="5389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635896" y="2492896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я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164288" y="2492896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я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17074" y="3356992"/>
            <a:ext cx="562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95736" y="3356992"/>
            <a:ext cx="5389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868144" y="3356992"/>
            <a:ext cx="5389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928518" y="5013176"/>
            <a:ext cx="502964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Так держать!</a:t>
            </a:r>
            <a:endParaRPr lang="ru-RU" sz="60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8968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9144000" cy="682228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27784" y="404664"/>
            <a:ext cx="484619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Словарные слова</a:t>
            </a:r>
            <a:endParaRPr lang="ru-RU" sz="48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628800"/>
            <a:ext cx="21891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</a:t>
            </a:r>
            <a:r>
              <a:rPr lang="ru-RU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льто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16715" y="1628800"/>
            <a:ext cx="10230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а  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48064" y="1638130"/>
            <a:ext cx="2486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дежда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50883" y="1621231"/>
            <a:ext cx="562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78395" y="2780928"/>
            <a:ext cx="29241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ртира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61974" y="2780928"/>
            <a:ext cx="5325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38172" y="2780928"/>
            <a:ext cx="26847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</a:t>
            </a:r>
            <a:r>
              <a:rPr lang="ru-RU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омн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та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88224" y="2780928"/>
            <a:ext cx="5325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88740" y="3890665"/>
            <a:ext cx="22115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л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ток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35226" y="3861048"/>
            <a:ext cx="5325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132040" y="3853277"/>
            <a:ext cx="22910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ньки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436096" y="3861048"/>
            <a:ext cx="562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602457" y="5085184"/>
            <a:ext cx="30114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Отлично!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874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82" y="0"/>
            <a:ext cx="9152182" cy="707214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32137" y="332656"/>
            <a:ext cx="4846198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Словарные слова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63688" y="1412776"/>
            <a:ext cx="25875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ртина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06174" y="1412776"/>
            <a:ext cx="5325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68408" y="1471717"/>
            <a:ext cx="31534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р 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сун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к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69056" y="620688"/>
            <a:ext cx="57606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и   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020272" y="1425550"/>
            <a:ext cx="562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65446" y="2395047"/>
            <a:ext cx="24961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 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традь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79712" y="2361654"/>
            <a:ext cx="5389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89861" y="2314524"/>
            <a:ext cx="35253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журный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148064" y="2276872"/>
            <a:ext cx="5389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814768" y="3356992"/>
            <a:ext cx="26132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рзина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15178" y="3356992"/>
            <a:ext cx="562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003750" y="3297758"/>
            <a:ext cx="15306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рех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945128" y="3284984"/>
            <a:ext cx="562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910202" y="4365104"/>
            <a:ext cx="22945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бл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ко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13544" y="4365104"/>
            <a:ext cx="5325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839191" y="5288434"/>
            <a:ext cx="34320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Молодцы!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1212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8000" y="0"/>
            <a:ext cx="9211999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11079" y="406557"/>
            <a:ext cx="4846198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Словарные слова</a:t>
            </a:r>
            <a:endParaRPr lang="ru-RU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82696" y="1844824"/>
            <a:ext cx="26773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ж 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лтый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36926" y="1844824"/>
            <a:ext cx="5389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ё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09259" y="1772816"/>
            <a:ext cx="2347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ж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раф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56440" y="1772816"/>
            <a:ext cx="5758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31640" y="2780928"/>
            <a:ext cx="2380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б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рёза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63688" y="2780928"/>
            <a:ext cx="5389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72000" y="2780928"/>
            <a:ext cx="19863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е</a:t>
            </a:r>
            <a:r>
              <a:rPr lang="ru-RU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р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605129" y="2780928"/>
            <a:ext cx="5389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27770" y="3857327"/>
            <a:ext cx="30199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нтябрь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64918" y="3861048"/>
            <a:ext cx="5389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24571" y="3861048"/>
            <a:ext cx="23638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года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444340" y="3861048"/>
            <a:ext cx="562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004376" y="5322845"/>
            <a:ext cx="49519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Всё правильно!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24156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1"/>
            <a:ext cx="9144000" cy="702940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19672" y="0"/>
            <a:ext cx="5512983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Словарные слова</a:t>
            </a:r>
            <a:endParaRPr lang="ru-RU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268760"/>
            <a:ext cx="23928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б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лото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88024" y="1268760"/>
            <a:ext cx="19335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пог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49037" y="2348880"/>
            <a:ext cx="33443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ж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вотн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е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60032" y="2348880"/>
            <a:ext cx="26228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ракт   р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27584" y="3429000"/>
            <a:ext cx="23319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бака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32040" y="3429000"/>
            <a:ext cx="23399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л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пата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30420" y="4293096"/>
            <a:ext cx="31815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днажды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5397" y="4421518"/>
            <a:ext cx="2473457" cy="1991872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187624" y="1268760"/>
            <a:ext cx="562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191610" y="1268760"/>
            <a:ext cx="5325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31904" y="2348880"/>
            <a:ext cx="5758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148412" y="2348880"/>
            <a:ext cx="562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516216" y="2348880"/>
            <a:ext cx="562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52465" y="3441774"/>
            <a:ext cx="562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330444" y="3429000"/>
            <a:ext cx="562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496856" y="4293096"/>
            <a:ext cx="562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987881" y="5301208"/>
            <a:ext cx="47464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Замечательно!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1617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163</Words>
  <Application>Microsoft Office PowerPoint</Application>
  <PresentationFormat>Экран (4:3)</PresentationFormat>
  <Paragraphs>92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Нина</dc:creator>
  <cp:lastModifiedBy>Нина</cp:lastModifiedBy>
  <cp:revision>22</cp:revision>
  <dcterms:created xsi:type="dcterms:W3CDTF">2014-11-19T15:52:46Z</dcterms:created>
  <dcterms:modified xsi:type="dcterms:W3CDTF">2014-11-20T16:31:10Z</dcterms:modified>
</cp:coreProperties>
</file>