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9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04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557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23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6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85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419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6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73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2266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95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2478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3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544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728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5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Любимая ягода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3657596"/>
            <a:ext cx="6815669" cy="1622741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1600" dirty="0" smtClean="0"/>
              <a:t>Доклад на тему: Ягода</a:t>
            </a:r>
          </a:p>
          <a:p>
            <a:r>
              <a:rPr lang="ru-RU" sz="1600" dirty="0" smtClean="0"/>
              <a:t>Выполнил: учащийся 1 «В»</a:t>
            </a:r>
          </a:p>
          <a:p>
            <a:r>
              <a:rPr lang="ru-RU" sz="1600" dirty="0" smtClean="0"/>
              <a:t>Сафонов Андрей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52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Жимолость цветет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94" y="2428674"/>
            <a:ext cx="3660193" cy="331787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988" y="2428674"/>
            <a:ext cx="3461823" cy="33178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811" y="2428674"/>
            <a:ext cx="3168203" cy="331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8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Ягоды жимолости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402917"/>
            <a:ext cx="3920542" cy="33178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710" y="2402916"/>
            <a:ext cx="2331076" cy="19630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944" y="2402916"/>
            <a:ext cx="1300766" cy="19630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786" y="2402916"/>
            <a:ext cx="2048811" cy="196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Собрали!!!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1" y="2809874"/>
            <a:ext cx="3325090" cy="20832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690" y="2809874"/>
            <a:ext cx="3325092" cy="208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845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Варенье</a:t>
            </a:r>
            <a:r>
              <a:rPr lang="ru-RU" smtClean="0"/>
              <a:t>, желе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077" y="2395470"/>
            <a:ext cx="2975020" cy="242021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097" y="2395470"/>
            <a:ext cx="2730320" cy="242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172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</TotalTime>
  <Words>25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Грань</vt:lpstr>
      <vt:lpstr>Любимая ягода</vt:lpstr>
      <vt:lpstr>Жимолость цветет</vt:lpstr>
      <vt:lpstr>Ягоды жимолости</vt:lpstr>
      <vt:lpstr>Собрали!!!</vt:lpstr>
      <vt:lpstr>Варенье, желе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Любимая ягода</dc:title>
  <dc:creator>Ксения Сафонова</dc:creator>
  <cp:lastModifiedBy>Ксения Сафонова</cp:lastModifiedBy>
  <cp:revision>7</cp:revision>
  <dcterms:created xsi:type="dcterms:W3CDTF">2015-04-07T10:28:39Z</dcterms:created>
  <dcterms:modified xsi:type="dcterms:W3CDTF">2015-04-07T12:35:51Z</dcterms:modified>
</cp:coreProperties>
</file>