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sldIdLst>
    <p:sldId id="256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6" name="Рисунок 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116" name="Рисунок 1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117" name="Рисунок 1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155" name="Рисунок 1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156" name="Рисунок 1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9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194" name="Рисунок 1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195" name="Рисунок 1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4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5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6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230" name="Рисунок 2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231" name="Рисунок 2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0" y="-635400"/>
            <a:ext cx="1211040" cy="1267200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14280" y="-509400"/>
            <a:ext cx="887040" cy="1015920"/>
          </a:xfrm>
          <a:prstGeom prst="rect">
            <a:avLst/>
          </a:prstGeom>
          <a:ln>
            <a:noFill/>
          </a:ln>
        </p:spPr>
      </p:pic>
      <p:pic>
        <p:nvPicPr>
          <p:cNvPr id="2" name="Picture 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143080" y="-376200"/>
            <a:ext cx="654120" cy="749160"/>
          </a:xfrm>
          <a:prstGeom prst="rect">
            <a:avLst/>
          </a:prstGeom>
          <a:ln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-635400"/>
            <a:ext cx="1211040" cy="1267200"/>
          </a:xfrm>
          <a:prstGeom prst="rect">
            <a:avLst/>
          </a:prstGeom>
          <a:ln>
            <a:noFill/>
          </a:ln>
        </p:spPr>
      </p:pic>
      <p:pic>
        <p:nvPicPr>
          <p:cNvPr id="40" name="Picture 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14280" y="-509400"/>
            <a:ext cx="887040" cy="1015920"/>
          </a:xfrm>
          <a:prstGeom prst="rect">
            <a:avLst/>
          </a:prstGeom>
          <a:ln>
            <a:noFill/>
          </a:ln>
        </p:spPr>
      </p:pic>
      <p:pic>
        <p:nvPicPr>
          <p:cNvPr id="41" name="Picture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43080" y="-376200"/>
            <a:ext cx="654120" cy="74916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-635400"/>
            <a:ext cx="1211040" cy="1267200"/>
          </a:xfrm>
          <a:prstGeom prst="rect">
            <a:avLst/>
          </a:prstGeom>
          <a:ln>
            <a:noFill/>
          </a:ln>
        </p:spPr>
      </p:pic>
      <p:pic>
        <p:nvPicPr>
          <p:cNvPr id="79" name="Picture 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14280" y="-509400"/>
            <a:ext cx="887040" cy="1015920"/>
          </a:xfrm>
          <a:prstGeom prst="rect">
            <a:avLst/>
          </a:prstGeom>
          <a:ln>
            <a:noFill/>
          </a:ln>
        </p:spPr>
      </p:pic>
      <p:pic>
        <p:nvPicPr>
          <p:cNvPr id="80" name="Picture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43080" y="-376200"/>
            <a:ext cx="654120" cy="749160"/>
          </a:xfrm>
          <a:prstGeom prst="rect">
            <a:avLst/>
          </a:prstGeom>
          <a:ln>
            <a:noFill/>
          </a:ln>
        </p:spPr>
      </p:pic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080" cy="3976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080" cy="3976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-635400"/>
            <a:ext cx="1211040" cy="1267200"/>
          </a:xfrm>
          <a:prstGeom prst="rect">
            <a:avLst/>
          </a:prstGeom>
          <a:ln>
            <a:noFill/>
          </a:ln>
        </p:spPr>
      </p:pic>
      <p:pic>
        <p:nvPicPr>
          <p:cNvPr id="119" name="Picture 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14280" y="-509400"/>
            <a:ext cx="887040" cy="1015920"/>
          </a:xfrm>
          <a:prstGeom prst="rect">
            <a:avLst/>
          </a:prstGeom>
          <a:ln>
            <a:noFill/>
          </a:ln>
        </p:spPr>
      </p:pic>
      <p:pic>
        <p:nvPicPr>
          <p:cNvPr id="120" name="Picture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43080" y="-376200"/>
            <a:ext cx="654120" cy="749160"/>
          </a:xfrm>
          <a:prstGeom prst="rect">
            <a:avLst/>
          </a:prstGeom>
          <a:ln>
            <a:noFill/>
          </a:ln>
        </p:spPr>
      </p:pic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0" y="-635400"/>
            <a:ext cx="1211040" cy="1267200"/>
          </a:xfrm>
          <a:prstGeom prst="rect">
            <a:avLst/>
          </a:prstGeom>
          <a:ln>
            <a:noFill/>
          </a:ln>
        </p:spPr>
      </p:pic>
      <p:pic>
        <p:nvPicPr>
          <p:cNvPr id="158" name="Picture 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14280" y="-509400"/>
            <a:ext cx="887040" cy="1015920"/>
          </a:xfrm>
          <a:prstGeom prst="rect">
            <a:avLst/>
          </a:prstGeom>
          <a:ln>
            <a:noFill/>
          </a:ln>
        </p:spPr>
      </p:pic>
      <p:pic>
        <p:nvPicPr>
          <p:cNvPr id="159" name="Picture 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143080" y="-376200"/>
            <a:ext cx="654120" cy="749160"/>
          </a:xfrm>
          <a:prstGeom prst="rect">
            <a:avLst/>
          </a:prstGeom>
          <a:ln>
            <a:noFill/>
          </a:ln>
        </p:spPr>
      </p:pic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1447560" y="3384000"/>
            <a:ext cx="6397560" cy="174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800">
                <a:solidFill>
                  <a:srgbClr val="0000FF"/>
                </a:solidFill>
                <a:latin typeface="Arial Black"/>
              </a:rPr>
              <a:t>Презентация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2800">
                <a:solidFill>
                  <a:srgbClr val="0000FF"/>
                </a:solidFill>
                <a:latin typeface="Arial Black"/>
              </a:rPr>
              <a:t> Михалицына Матвея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2800">
                <a:solidFill>
                  <a:srgbClr val="0000FF"/>
                </a:solidFill>
                <a:latin typeface="Arial Black"/>
              </a:rPr>
              <a:t>1 «В» класс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2800">
                <a:solidFill>
                  <a:srgbClr val="0000FF"/>
                </a:solidFill>
                <a:latin typeface="Arial Black"/>
              </a:rPr>
              <a:t>«Животные в зимнем лесу»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>
            <a:noFill/>
          </a:ln>
        </p:spPr>
      </p:sp>
      <p:pic>
        <p:nvPicPr>
          <p:cNvPr id="234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640" y="0"/>
            <a:ext cx="2347920" cy="3503880"/>
          </a:xfrm>
          <a:prstGeom prst="rect">
            <a:avLst/>
          </a:prstGeom>
          <a:ln>
            <a:noFill/>
          </a:ln>
        </p:spPr>
      </p:pic>
      <p:pic>
        <p:nvPicPr>
          <p:cNvPr id="235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8800" y="188640"/>
            <a:ext cx="3533760" cy="3123000"/>
          </a:xfrm>
          <a:prstGeom prst="rect">
            <a:avLst/>
          </a:prstGeom>
          <a:ln>
            <a:noFill/>
          </a:ln>
        </p:spPr>
      </p:pic>
      <p:pic>
        <p:nvPicPr>
          <p:cNvPr id="236" name="Pictur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573000"/>
            <a:ext cx="4761000" cy="3094200"/>
          </a:xfrm>
          <a:prstGeom prst="rect">
            <a:avLst/>
          </a:prstGeom>
          <a:ln>
            <a:noFill/>
          </a:ln>
        </p:spPr>
      </p:pic>
      <p:pic>
        <p:nvPicPr>
          <p:cNvPr id="237" name="Pictur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18320" y="3501000"/>
            <a:ext cx="4224240" cy="3167640"/>
          </a:xfrm>
          <a:prstGeom prst="rect">
            <a:avLst/>
          </a:prstGeom>
          <a:ln>
            <a:noFill/>
          </a:ln>
        </p:spPr>
      </p:pic>
      <p:pic>
        <p:nvPicPr>
          <p:cNvPr id="238" name="Picture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83768" y="1124744"/>
            <a:ext cx="3165840" cy="1972440"/>
          </a:xfrm>
          <a:prstGeom prst="rect">
            <a:avLst/>
          </a:prstGeom>
          <a:ln>
            <a:noFill/>
          </a:ln>
        </p:spPr>
      </p:pic>
      <p:sp>
        <p:nvSpPr>
          <p:cNvPr id="239" name="CustomShape 2"/>
          <p:cNvSpPr/>
          <p:nvPr/>
        </p:nvSpPr>
        <p:spPr>
          <a:xfrm>
            <a:off x="1440000" y="0"/>
            <a:ext cx="6463440" cy="57672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FF0000"/>
                </a:solidFill>
                <a:latin typeface="Arial Black"/>
              </a:rPr>
              <a:t>ЖИВОТНЫЕ </a:t>
            </a:r>
            <a:r>
              <a:rPr lang="ru-RU" sz="2800" dirty="0">
                <a:solidFill>
                  <a:srgbClr val="FF0000"/>
                </a:solidFill>
                <a:latin typeface="Arial Black"/>
              </a:rPr>
              <a:t>В ЗИМНЕМ ЛЕСУ</a:t>
            </a:r>
            <a:endParaRPr dirty="0"/>
          </a:p>
        </p:txBody>
      </p:sp>
      <p:sp>
        <p:nvSpPr>
          <p:cNvPr id="240" name="CustomShape 3"/>
          <p:cNvSpPr/>
          <p:nvPr/>
        </p:nvSpPr>
        <p:spPr>
          <a:xfrm>
            <a:off x="-221040" y="2880000"/>
            <a:ext cx="2812680" cy="14558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ЕНОТ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41" name="CustomShape 4"/>
          <p:cNvSpPr/>
          <p:nvPr/>
        </p:nvSpPr>
        <p:spPr>
          <a:xfrm>
            <a:off x="2527920" y="2394360"/>
            <a:ext cx="3290760" cy="14558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ОЛЕНЬ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42" name="CustomShape 5"/>
          <p:cNvSpPr/>
          <p:nvPr/>
        </p:nvSpPr>
        <p:spPr>
          <a:xfrm>
            <a:off x="5564880" y="2664000"/>
            <a:ext cx="3290760" cy="14558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ЛИСА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43" name="CustomShape 6"/>
          <p:cNvSpPr/>
          <p:nvPr/>
        </p:nvSpPr>
        <p:spPr>
          <a:xfrm>
            <a:off x="20880" y="3562560"/>
            <a:ext cx="3290760" cy="14558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ВОЛК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44" name="CustomShape 7"/>
          <p:cNvSpPr/>
          <p:nvPr/>
        </p:nvSpPr>
        <p:spPr>
          <a:xfrm>
            <a:off x="6716880" y="3346560"/>
            <a:ext cx="3290760" cy="14558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БЕЛКА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205200" y="144000"/>
            <a:ext cx="8431920" cy="2215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53" name="CustomShape 2"/>
          <p:cNvSpPr/>
          <p:nvPr/>
        </p:nvSpPr>
        <p:spPr>
          <a:xfrm>
            <a:off x="1296360" y="288000"/>
            <a:ext cx="6397560" cy="174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FF"/>
                </a:solidFill>
              </a:rPr>
              <a:t>Бегает по лесу,</a:t>
            </a:r>
            <a:endParaRPr sz="3200"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FF"/>
                </a:solidFill>
              </a:rPr>
              <a:t>Хвостиком виляет,</a:t>
            </a:r>
            <a:endParaRPr sz="3200"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FF"/>
                </a:solidFill>
              </a:rPr>
              <a:t>      Рыжая сестричка, хитрая …..</a:t>
            </a:r>
            <a:endParaRPr sz="3200"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5" name="Содержимое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9640" y="2061000"/>
            <a:ext cx="4287240" cy="4287240"/>
          </a:xfrm>
          <a:prstGeom prst="rect">
            <a:avLst/>
          </a:prstGeom>
          <a:ln>
            <a:noFill/>
          </a:ln>
        </p:spPr>
      </p:pic>
      <p:pic>
        <p:nvPicPr>
          <p:cNvPr id="252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8000" y="2103120"/>
            <a:ext cx="6732392" cy="430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wipe(down)">
                                      <p:cBhvr additive="repl"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6012000" y="3024000"/>
            <a:ext cx="3128760" cy="1296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CC00"/>
                </a:solidFill>
                <a:latin typeface="Calibri"/>
              </a:rPr>
              <a:t>Лиса летом</a:t>
            </a:r>
            <a:endParaRPr/>
          </a:p>
        </p:txBody>
      </p:sp>
      <p:pic>
        <p:nvPicPr>
          <p:cNvPr id="255" name="Содержимое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9760" y="0"/>
            <a:ext cx="4401000" cy="3467160"/>
          </a:xfrm>
          <a:prstGeom prst="rect">
            <a:avLst/>
          </a:prstGeom>
          <a:ln>
            <a:noFill/>
          </a:ln>
        </p:spPr>
      </p:pic>
      <p:pic>
        <p:nvPicPr>
          <p:cNvPr id="256" name="Содержимое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468960"/>
            <a:ext cx="5830200" cy="3385800"/>
          </a:xfrm>
          <a:prstGeom prst="rect">
            <a:avLst/>
          </a:prstGeom>
          <a:ln>
            <a:noFill/>
          </a:ln>
        </p:spPr>
      </p:pic>
      <p:sp>
        <p:nvSpPr>
          <p:cNvPr id="257" name="CustomShape 2"/>
          <p:cNvSpPr/>
          <p:nvPr/>
        </p:nvSpPr>
        <p:spPr>
          <a:xfrm>
            <a:off x="216000" y="3312000"/>
            <a:ext cx="3704760" cy="72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Лиса зимой</a:t>
            </a:r>
            <a:endParaRPr/>
          </a:p>
        </p:txBody>
      </p:sp>
      <p:pic>
        <p:nvPicPr>
          <p:cNvPr id="258" name="Pictur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000" y="216000"/>
            <a:ext cx="2302200" cy="2662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1296000" y="407880"/>
            <a:ext cx="6397560" cy="174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FF"/>
                </a:solidFill>
              </a:rPr>
              <a:t>Серый, злой, зимой голодный,</a:t>
            </a:r>
            <a:endParaRPr sz="3200"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FF"/>
                </a:solidFill>
              </a:rPr>
              <a:t>Он зубами «щёлк, щёлк»</a:t>
            </a:r>
            <a:endParaRPr sz="3200" dirty="0"/>
          </a:p>
          <a:p>
            <a:pPr algn="ctr">
              <a:lnSpc>
                <a:spcPct val="100000"/>
              </a:lnSpc>
            </a:pPr>
            <a:r>
              <a:rPr lang="ru-RU" sz="3200" dirty="0">
                <a:solidFill>
                  <a:srgbClr val="0000FF"/>
                </a:solidFill>
              </a:rPr>
              <a:t>Кто же это?</a:t>
            </a:r>
            <a:endParaRPr sz="3200" dirty="0"/>
          </a:p>
          <a:p>
            <a:pPr algn="ctr">
              <a:lnSpc>
                <a:spcPct val="100000"/>
              </a:lnSpc>
            </a:pPr>
            <a:r>
              <a:rPr lang="ru-RU" sz="2400" dirty="0">
                <a:solidFill>
                  <a:srgbClr val="0000FF"/>
                </a:solidFill>
              </a:rPr>
              <a:t>...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61" name="CustomShape 2"/>
          <p:cNvSpPr/>
          <p:nvPr/>
        </p:nvSpPr>
        <p:spPr>
          <a:xfrm>
            <a:off x="396000" y="5760000"/>
            <a:ext cx="8170200" cy="790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Зимой волки выходят на охоту</a:t>
            </a:r>
            <a:endParaRPr/>
          </a:p>
        </p:txBody>
      </p:sp>
      <p:pic>
        <p:nvPicPr>
          <p:cNvPr id="6" name="Содержимое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9640" y="2061000"/>
            <a:ext cx="4287240" cy="3600248"/>
          </a:xfrm>
          <a:prstGeom prst="rect">
            <a:avLst/>
          </a:prstGeom>
          <a:ln>
            <a:noFill/>
          </a:ln>
        </p:spPr>
      </p:pic>
      <p:pic>
        <p:nvPicPr>
          <p:cNvPr id="259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 flipH="1">
            <a:off x="1475656" y="1872000"/>
            <a:ext cx="6552728" cy="3848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wipe(down)">
                                      <p:cBhvr additive="repl">
                                        <p:cTn id="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0" y="1989000"/>
            <a:ext cx="3463560" cy="846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Волк летом</a:t>
            </a:r>
            <a:endParaRPr/>
          </a:p>
        </p:txBody>
      </p:sp>
      <p:sp>
        <p:nvSpPr>
          <p:cNvPr id="263" name="CustomShape 2"/>
          <p:cNvSpPr/>
          <p:nvPr/>
        </p:nvSpPr>
        <p:spPr>
          <a:xfrm>
            <a:off x="4680720" y="3888360"/>
            <a:ext cx="4532760" cy="933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9900"/>
                </a:solidFill>
                <a:latin typeface="Calibri"/>
              </a:rPr>
              <a:t>Волк зимой</a:t>
            </a:r>
            <a:endParaRPr/>
          </a:p>
        </p:txBody>
      </p:sp>
      <p:pic>
        <p:nvPicPr>
          <p:cNvPr id="264" name="Рисунок 2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40" y="2982600"/>
            <a:ext cx="4065480" cy="3566520"/>
          </a:xfrm>
          <a:prstGeom prst="rect">
            <a:avLst/>
          </a:prstGeom>
          <a:ln>
            <a:noFill/>
          </a:ln>
        </p:spPr>
      </p:pic>
      <p:pic>
        <p:nvPicPr>
          <p:cNvPr id="265" name="Рисунок 26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48000" y="144000"/>
            <a:ext cx="4749120" cy="3813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755640" y="274680"/>
            <a:ext cx="7927920" cy="1783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id="267" name="Содержимое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9640" y="2061000"/>
            <a:ext cx="4287240" cy="4287240"/>
          </a:xfrm>
          <a:prstGeom prst="rect">
            <a:avLst/>
          </a:prstGeom>
          <a:ln>
            <a:noFill/>
          </a:ln>
        </p:spPr>
      </p:pic>
      <p:pic>
        <p:nvPicPr>
          <p:cNvPr id="268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2060848"/>
            <a:ext cx="8230432" cy="4527152"/>
          </a:xfrm>
          <a:prstGeom prst="rect">
            <a:avLst/>
          </a:prstGeom>
          <a:ln>
            <a:noFill/>
          </a:ln>
        </p:spPr>
      </p:pic>
      <p:sp>
        <p:nvSpPr>
          <p:cNvPr id="269" name="CustomShape 2"/>
          <p:cNvSpPr/>
          <p:nvPr/>
        </p:nvSpPr>
        <p:spPr>
          <a:xfrm>
            <a:off x="1296360" y="408240"/>
            <a:ext cx="6397560" cy="174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70" name="CustomShape 3"/>
          <p:cNvSpPr/>
          <p:nvPr/>
        </p:nvSpPr>
        <p:spPr>
          <a:xfrm>
            <a:off x="1296360" y="408240"/>
            <a:ext cx="6397560" cy="174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000" dirty="0">
                <a:solidFill>
                  <a:srgbClr val="0000FF"/>
                </a:solidFill>
              </a:rPr>
              <a:t>Летом серый, а </a:t>
            </a:r>
            <a:endParaRPr sz="4000" dirty="0"/>
          </a:p>
          <a:p>
            <a:pPr algn="ctr">
              <a:lnSpc>
                <a:spcPct val="100000"/>
              </a:lnSpc>
            </a:pPr>
            <a:r>
              <a:rPr lang="ru-RU" sz="4000" dirty="0">
                <a:solidFill>
                  <a:srgbClr val="0000FF"/>
                </a:solidFill>
              </a:rPr>
              <a:t>Зимой белый....</a:t>
            </a:r>
            <a:endParaRPr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wipe(down)">
                                      <p:cBhvr additive="repl">
                                        <p:cTn id="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0" y="1989000"/>
            <a:ext cx="3463560" cy="846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4400" b="1">
                <a:solidFill>
                  <a:srgbClr val="0000FF"/>
                </a:solidFill>
                <a:latin typeface="Calibri"/>
              </a:rPr>
              <a:t>Заяц летом</a:t>
            </a:r>
            <a:endParaRPr/>
          </a:p>
        </p:txBody>
      </p:sp>
      <p:sp>
        <p:nvSpPr>
          <p:cNvPr id="272" name="CustomShape 2"/>
          <p:cNvSpPr/>
          <p:nvPr/>
        </p:nvSpPr>
        <p:spPr>
          <a:xfrm>
            <a:off x="5103720" y="2664000"/>
            <a:ext cx="4037040" cy="1185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9900"/>
                </a:solidFill>
                <a:latin typeface="Calibri"/>
              </a:rPr>
              <a:t>Заяц зимой</a:t>
            </a:r>
            <a:endParaRPr/>
          </a:p>
        </p:txBody>
      </p:sp>
      <p:pic>
        <p:nvPicPr>
          <p:cNvPr id="273" name="Содержимое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889000"/>
            <a:ext cx="5288760" cy="3965760"/>
          </a:xfrm>
          <a:prstGeom prst="rect">
            <a:avLst/>
          </a:prstGeom>
          <a:ln>
            <a:noFill/>
          </a:ln>
        </p:spPr>
      </p:pic>
      <p:pic>
        <p:nvPicPr>
          <p:cNvPr id="274" name="Содержимое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200" y="0"/>
            <a:ext cx="5605560" cy="3137760"/>
          </a:xfrm>
          <a:prstGeom prst="rect">
            <a:avLst/>
          </a:prstGeom>
          <a:ln>
            <a:noFill/>
          </a:ln>
        </p:spPr>
      </p:pic>
      <p:pic>
        <p:nvPicPr>
          <p:cNvPr id="275" name="Pictur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8000" y="4392000"/>
            <a:ext cx="2878200" cy="158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216000" y="144000"/>
            <a:ext cx="3885480" cy="3525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3600" b="1" u="sng">
                <a:solidFill>
                  <a:srgbClr val="009933"/>
                </a:solidFill>
                <a:latin typeface="Calibri"/>
              </a:rPr>
              <a:t>Спят до весны:</a:t>
            </a:r>
            <a:r>
              <a:rPr lang="ru-RU" sz="3600" b="1">
                <a:solidFill>
                  <a:srgbClr val="009933"/>
                </a:solidFill>
                <a:latin typeface="Calibri"/>
              </a:rPr>
              <a:t> медведи, барсуки, ежи,  лягушки, насекомые.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id="277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8000" y="0"/>
            <a:ext cx="4389840" cy="3093120"/>
          </a:xfrm>
          <a:prstGeom prst="rect">
            <a:avLst/>
          </a:prstGeom>
          <a:ln>
            <a:noFill/>
          </a:ln>
        </p:spPr>
      </p:pic>
      <p:pic>
        <p:nvPicPr>
          <p:cNvPr id="278" name="Рисунок 27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04200" y="3168000"/>
            <a:ext cx="2320920" cy="2017440"/>
          </a:xfrm>
          <a:prstGeom prst="rect">
            <a:avLst/>
          </a:prstGeom>
          <a:ln>
            <a:noFill/>
          </a:ln>
        </p:spPr>
      </p:pic>
      <p:pic>
        <p:nvPicPr>
          <p:cNvPr id="279" name="Рисунок 2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000" y="3096000"/>
            <a:ext cx="3863160" cy="3501720"/>
          </a:xfrm>
          <a:prstGeom prst="rect">
            <a:avLst/>
          </a:prstGeom>
          <a:ln>
            <a:noFill/>
          </a:ln>
        </p:spPr>
      </p:pic>
      <p:pic>
        <p:nvPicPr>
          <p:cNvPr id="280" name="Рисунок 27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04000" y="4536000"/>
            <a:ext cx="2373120" cy="2013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640" y="633240"/>
            <a:ext cx="2936880" cy="3906720"/>
          </a:xfrm>
          <a:prstGeom prst="rect">
            <a:avLst/>
          </a:prstGeom>
          <a:ln>
            <a:noFill/>
          </a:ln>
        </p:spPr>
      </p:pic>
      <p:pic>
        <p:nvPicPr>
          <p:cNvPr id="290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0" y="4425840"/>
            <a:ext cx="2967120" cy="2222280"/>
          </a:xfrm>
          <a:prstGeom prst="rect">
            <a:avLst/>
          </a:prstGeom>
          <a:ln>
            <a:noFill/>
          </a:ln>
        </p:spPr>
      </p:pic>
      <p:pic>
        <p:nvPicPr>
          <p:cNvPr id="291" name="Pictur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52640" y="3279600"/>
            <a:ext cx="2869920" cy="2144520"/>
          </a:xfrm>
          <a:prstGeom prst="rect">
            <a:avLst/>
          </a:prstGeom>
          <a:ln>
            <a:noFill/>
          </a:ln>
        </p:spPr>
      </p:pic>
      <p:pic>
        <p:nvPicPr>
          <p:cNvPr id="292" name="Picture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25880" y="1047600"/>
            <a:ext cx="3722760" cy="2790720"/>
          </a:xfrm>
          <a:prstGeom prst="rect">
            <a:avLst/>
          </a:prstGeom>
          <a:ln>
            <a:noFill/>
          </a:ln>
        </p:spPr>
      </p:pic>
      <p:pic>
        <p:nvPicPr>
          <p:cNvPr id="293" name="Picture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54600" y="3925800"/>
            <a:ext cx="3394080" cy="2546280"/>
          </a:xfrm>
          <a:prstGeom prst="rect">
            <a:avLst/>
          </a:prstGeom>
          <a:ln>
            <a:noFill/>
          </a:ln>
        </p:spPr>
      </p:pic>
      <p:pic>
        <p:nvPicPr>
          <p:cNvPr id="294" name="Прямоугольник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7240" y="128520"/>
            <a:ext cx="7783200" cy="1185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95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Office Theme</vt:lpstr>
      <vt:lpstr>Office Theme</vt:lpstr>
      <vt:lpstr>Office Theme</vt:lpstr>
      <vt:lpstr>Office Theme</vt:lpstr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Матвей</cp:lastModifiedBy>
  <cp:revision>2</cp:revision>
  <dcterms:modified xsi:type="dcterms:W3CDTF">2015-01-15T10:32:40Z</dcterms:modified>
</cp:coreProperties>
</file>