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59" r:id="rId4"/>
    <p:sldId id="261" r:id="rId5"/>
    <p:sldId id="267" r:id="rId6"/>
    <p:sldId id="263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BCB3A-D48D-4144-BE6D-F9F74A0FEE0A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51C60-8FA2-4D87-B7FD-E84D565A47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51C60-8FA2-4D87-B7FD-E84D565A474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0AA6D-4A36-4855-A06A-87D8B300691E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8C86B-FBC0-4618-B783-3EDCE3565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76;&#1084;&#1080;&#1085;&#1080;&#1089;&#1090;&#1088;&#1072;&#1090;&#1086;&#1088;\Desktop\Zvuki-Prirody-ZHurchanie-ruchejka_(get-tune.net)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3600399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800" dirty="0" smtClean="0">
                <a:ln>
                  <a:solidFill>
                    <a:srgbClr val="000066"/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800" dirty="0">
              <a:ln>
                <a:solidFill>
                  <a:srgbClr val="000066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88840"/>
            <a:ext cx="8820472" cy="1993776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  <a:latin typeface="Monotype Corsiva" pitchFamily="66" charset="0"/>
              </a:rPr>
              <a:t>Вода и её свойства</a:t>
            </a:r>
            <a:endParaRPr lang="ru-RU" sz="96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332656"/>
            <a:ext cx="7030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МБДОУ  «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Беллыкский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сад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3861048"/>
            <a:ext cx="7720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воспитатель старшей группы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Ковтун Татьяна Владимировна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74440" cy="11114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Zvuki-Prirody-ZHurchanie-ruchejk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36712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Где содержится вода на Земле?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03840" y="692696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Рисунок 12" descr="1007100625584393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49080"/>
            <a:ext cx="3611894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0383a01d7e6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692696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13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3844" y="620688"/>
            <a:ext cx="357015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ijxFt.u.cs.png"/>
          <p:cNvPicPr>
            <a:picLocks noChangeAspect="1"/>
          </p:cNvPicPr>
          <p:nvPr/>
        </p:nvPicPr>
        <p:blipFill>
          <a:blip r:embed="rId5" cstate="print"/>
          <a:srcRect t="27319"/>
          <a:stretch>
            <a:fillRect/>
          </a:stretch>
        </p:blipFill>
        <p:spPr>
          <a:xfrm>
            <a:off x="6012160" y="3982732"/>
            <a:ext cx="3131840" cy="2875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bitim_r_1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2132856"/>
            <a:ext cx="4644515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0" y="270892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ОКЕАН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33478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МОРЕ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39568" y="2564904"/>
            <a:ext cx="1204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ОЗЕРО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60406" y="6334780"/>
            <a:ext cx="1183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РУЧЕЙ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4581128"/>
            <a:ext cx="108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РЕКА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Состояния воды</a:t>
            </a:r>
            <a:endParaRPr lang="ru-RU" sz="72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628800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ПАР- ГАЗООБРАЗНОЕ</a:t>
            </a:r>
            <a:endParaRPr lang="ru-RU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3888" y="6309320"/>
            <a:ext cx="214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ЛЕД- ТВЕРДОЕ</a:t>
            </a:r>
            <a:endParaRPr lang="ru-RU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216" y="1628800"/>
            <a:ext cx="289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ВОДА-ЖИДКОЕ</a:t>
            </a:r>
            <a:endParaRPr lang="ru-RU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5292080" y="4365104"/>
            <a:ext cx="3394720" cy="176105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" name="Рисунок 19" descr="watervapor.fu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60848"/>
            <a:ext cx="3419872" cy="2768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picturepicture_6502968833379_766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07631" y="1988840"/>
            <a:ext cx="3436369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 descr="62162415_1280568609_ice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3501008"/>
            <a:ext cx="3816424" cy="277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216257-2011-07-18-image26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7159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280844972_water_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99338"/>
            <a:ext cx="3923928" cy="3658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32-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0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8507_j7jo3c6um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06738" y="3463985"/>
            <a:ext cx="4537262" cy="3394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0"/>
            <a:ext cx="5724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Свойства воды</a:t>
            </a:r>
            <a:endParaRPr lang="ru-RU" sz="6600" b="1" i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16832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имеет вкуса </a:t>
            </a:r>
          </a:p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имеет цвета</a:t>
            </a:r>
            <a:endParaRPr lang="ru-RU" sz="4400" b="1" dirty="0" smtClean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имеет з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апаха</a:t>
            </a:r>
            <a:endParaRPr lang="ru-RU" sz="44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ода - 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растворитель</a:t>
            </a:r>
          </a:p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крашивается 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любые цвета</a:t>
            </a:r>
          </a:p>
          <a:p>
            <a:pPr>
              <a:buFont typeface="Wingdings" pitchFamily="2" charset="2"/>
              <a:buChar char="v"/>
            </a:pP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зменяет </a:t>
            </a:r>
            <a:r>
              <a:rPr lang="ru-RU" sz="4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форму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2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4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20"/>
                            </p:stCondLst>
                            <p:childTnLst>
                              <p:par>
                                <p:cTn id="3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8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417638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человек использует воду?</a:t>
            </a:r>
            <a:endParaRPr lang="ru-RU" sz="4800" i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244334"/>
            <a:ext cx="5376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</a:rPr>
              <a:t> </a:t>
            </a:r>
            <a:endParaRPr lang="ru-RU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35569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 descr="0016-016-Beregite-vodu.jpg"/>
          <p:cNvPicPr>
            <a:picLocks noChangeAspect="1"/>
          </p:cNvPicPr>
          <p:nvPr/>
        </p:nvPicPr>
        <p:blipFill>
          <a:blip r:embed="rId2" cstate="print"/>
          <a:srcRect l="5901" t="32150" r="5113"/>
          <a:stretch>
            <a:fillRect/>
          </a:stretch>
        </p:blipFill>
        <p:spPr>
          <a:xfrm>
            <a:off x="-263" y="1340768"/>
            <a:ext cx="9144263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Закрепим:</a:t>
            </a:r>
            <a:endParaRPr lang="ru-RU" sz="80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216621"/>
            <a:ext cx="8686800" cy="464137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4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 ЧЕГО НЕ БУДЕТ ЖИЗНИ НА ЗЕМЛЕ?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4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ГДЕ СОДЕРЖИТСЯ ВОДА НА ЗЕМЛЕ?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4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КАКИЕ СОСТОЯНИЯ И СВОЙСТВА ВОДЫ ТЫ ЗНАЕШЬ?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ru-RU" sz="4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ЧЕЛОВЕК ИСПОЛЬЗУЕТ ВОДУ?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2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16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4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8686800" y="5589240"/>
            <a:ext cx="61664" cy="536923"/>
          </a:xfrm>
        </p:spPr>
        <p:txBody>
          <a:bodyPr>
            <a:prstTxWarp prst="textArchUpPour">
              <a:avLst/>
            </a:prstTxWarp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5877272"/>
            <a:ext cx="370384" cy="24889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888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onotype Corsiva" pitchFamily="66" charset="0"/>
              </a:rPr>
              <a:t>Спасибо за внимание</a:t>
            </a:r>
            <a:endParaRPr lang="ru-RU" sz="88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298</TotalTime>
  <Words>106</Words>
  <Application>Microsoft Office PowerPoint</Application>
  <PresentationFormat>Экран (4:3)</PresentationFormat>
  <Paragraphs>40</Paragraphs>
  <Slides>9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</vt:lpstr>
      <vt:lpstr> </vt:lpstr>
      <vt:lpstr>Где содержится вода на Земле? </vt:lpstr>
      <vt:lpstr>Состояния воды</vt:lpstr>
      <vt:lpstr> </vt:lpstr>
      <vt:lpstr>Слайд 6</vt:lpstr>
      <vt:lpstr>Как человек использует воду?</vt:lpstr>
      <vt:lpstr>Закрепим:</vt:lpstr>
      <vt:lpstr>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воды в жизни человека</dc:title>
  <dc:creator>user</dc:creator>
  <cp:lastModifiedBy>DNA7 X86</cp:lastModifiedBy>
  <cp:revision>72</cp:revision>
  <dcterms:created xsi:type="dcterms:W3CDTF">2012-03-18T16:11:41Z</dcterms:created>
  <dcterms:modified xsi:type="dcterms:W3CDTF">2015-02-02T03:46:43Z</dcterms:modified>
</cp:coreProperties>
</file>