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8" r:id="rId5"/>
    <p:sldId id="266" r:id="rId6"/>
    <p:sldId id="267" r:id="rId7"/>
    <p:sldId id="269" r:id="rId8"/>
    <p:sldId id="262" r:id="rId9"/>
    <p:sldId id="263" r:id="rId10"/>
    <p:sldId id="264" r:id="rId11"/>
    <p:sldId id="265" r:id="rId12"/>
    <p:sldId id="259" r:id="rId13"/>
    <p:sldId id="260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24.kz/media/k2/items/cache/05508c79de94f4b0757f4673bc56fcc1_XL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Новейшие изобретение молодых учёных в РК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70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60648"/>
            <a:ext cx="7745505" cy="6336704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Молодые ученые научного центра Актюбинского педагогического института запатентовали собственное изобретение. Их разработки позволят создавать детекторы различных видов радиаций, незаменимые при </a:t>
            </a:r>
            <a:r>
              <a:rPr lang="ru-RU" sz="3200" dirty="0" smtClean="0"/>
              <a:t>машиностроении. Кроме </a:t>
            </a:r>
            <a:r>
              <a:rPr lang="ru-RU" sz="3200" dirty="0"/>
              <a:t>того, вуз в очередной раз получил трехгодичный грант на проведение научных разработок. МОН РК выделило институту 15 миллионов тенге. Кстати, этот грант молодые ученые получают регулярно с 1993 года.. </a:t>
            </a:r>
          </a:p>
        </p:txBody>
      </p:sp>
    </p:spTree>
    <p:extLst>
      <p:ext uri="{BB962C8B-B14F-4D97-AF65-F5344CB8AC3E}">
        <p14:creationId xmlns:p14="http://schemas.microsoft.com/office/powerpoint/2010/main" val="21828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vestnik.kz/wp-content/uploads/ион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8568952" cy="474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0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Работы молодых ученых пединститута опубликованы в научных изданиях Китая и США. Недавно несколько сотрудников центра вернулись с конференции из России. В планах – поездки в Эстонию и Польшу для обмена опытом и знаниями в сфере науки.</a:t>
            </a:r>
          </a:p>
        </p:txBody>
      </p:sp>
    </p:spTree>
    <p:extLst>
      <p:ext uri="{BB962C8B-B14F-4D97-AF65-F5344CB8AC3E}">
        <p14:creationId xmlns:p14="http://schemas.microsoft.com/office/powerpoint/2010/main" val="33935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575" y="153988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8575" y="153988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 descr="Молодые изобретатели из Алматинской области презентовали инновационные проекты">
            <a:hlinkClick r:id="rId2" tooltip="Нажмите для предварительного просмотра изображения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5373216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Это аппарат по резке овощей и фруктов и гелиоустановка для их сушки.</a:t>
            </a:r>
          </a:p>
        </p:txBody>
      </p:sp>
    </p:spTree>
    <p:extLst>
      <p:ext uri="{BB962C8B-B14F-4D97-AF65-F5344CB8AC3E}">
        <p14:creationId xmlns:p14="http://schemas.microsoft.com/office/powerpoint/2010/main" val="129197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620689"/>
            <a:ext cx="7745505" cy="550547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В прошлом году авторы проектов участвовали в областном молодежном конкурсе и выиграли гранты на 4 миллиона тенге.</a:t>
            </a:r>
          </a:p>
          <a:p>
            <a:r>
              <a:rPr lang="ru-RU" sz="2800" dirty="0"/>
              <a:t>Ребята объединили свои идеи и создали уникальный комплекс по переработке сельхозпродукции. Они установили его на территории одного из </a:t>
            </a:r>
            <a:r>
              <a:rPr lang="ru-RU" sz="2800" dirty="0" smtClean="0"/>
              <a:t> </a:t>
            </a:r>
            <a:r>
              <a:rPr lang="ru-RU" sz="2800" dirty="0"/>
              <a:t>хозяйств области, рядом с фруктовым садом. Таким образом, сэкономили на транспортировке сырья.</a:t>
            </a:r>
          </a:p>
          <a:p>
            <a:r>
              <a:rPr lang="ru-RU" sz="2800" dirty="0"/>
              <a:t>Новаторство измельчающей машины в том, что при относительно небольшой себестоимости и малых затратах электроэнергии она имеет высокую производительность. В час аппарат нарезает до 450 килограммов овощей и фруктов.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62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332657"/>
            <a:ext cx="7745505" cy="5793506"/>
          </a:xfrm>
        </p:spPr>
        <p:txBody>
          <a:bodyPr/>
          <a:lstStyle/>
          <a:p>
            <a:r>
              <a:rPr lang="ru-RU" sz="3200" dirty="0" err="1"/>
              <a:t>Гелиосушилка</a:t>
            </a:r>
            <a:r>
              <a:rPr lang="ru-RU" sz="3200" dirty="0"/>
              <a:t> очень экономична - работает на солнечной энергии. Ее вместимость - 640 килограммов. За сутки чудо-аппарат выдает больше центнера сухофруктов. Молодые ученые намерены и дальше совершенствовать свой перерабатывающий комплекс и довести его до товарного вида. Уже сейчас к их изобретениям </a:t>
            </a:r>
            <a:r>
              <a:rPr lang="ru-RU" sz="3200"/>
              <a:t>проявляют </a:t>
            </a:r>
            <a:r>
              <a:rPr lang="ru-RU" sz="3200" smtClean="0"/>
              <a:t>интерес </a:t>
            </a:r>
            <a:r>
              <a:rPr lang="ru-RU" sz="3200" dirty="0"/>
              <a:t>хозяйства региона.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14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2218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2218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4868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Сайн</a:t>
            </a:r>
            <a:r>
              <a:rPr lang="ru-RU" dirty="0"/>
              <a:t> </a:t>
            </a:r>
            <a:r>
              <a:rPr lang="ru-RU" dirty="0" err="1"/>
              <a:t>Сазанбаев</a:t>
            </a:r>
            <a:r>
              <a:rPr lang="ru-RU" dirty="0"/>
              <a:t> запатентовал велосипед, управление которым можно осуществлять без помощи рук. Чтобы освободить велосипедистов от необходимости пользоваться руками, он при помощи специальных тросиков соединил рулевую ось велосипеда с велосипедным шлемом. Таким образом, управление велосипеда напрямую зависит от положения головы </a:t>
            </a:r>
            <a:r>
              <a:rPr lang="ru-RU" dirty="0" smtClean="0"/>
              <a:t>и </a:t>
            </a:r>
            <a:r>
              <a:rPr lang="ru-RU" dirty="0"/>
              <a:t>верхних плечевых суставов велосипедиста. Устройство облегчит безруким инвалидам использование велосипеда.</a:t>
            </a:r>
            <a:endParaRPr lang="ru-RU" dirty="0"/>
          </a:p>
        </p:txBody>
      </p:sp>
      <p:pic>
        <p:nvPicPr>
          <p:cNvPr id="1028" name="Picture 4" descr="C:\Users\Ainur Sisenova\Desktop\y8Df9tA3kQ3ksxutneYY4WbcCgy0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40968"/>
            <a:ext cx="475252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045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8"/>
            <a:ext cx="7745505" cy="1396677"/>
          </a:xfrm>
        </p:spPr>
        <p:txBody>
          <a:bodyPr>
            <a:normAutofit/>
          </a:bodyPr>
          <a:lstStyle/>
          <a:p>
            <a:r>
              <a:rPr lang="ru-RU" sz="2800" dirty="0"/>
              <a:t>Житель </a:t>
            </a:r>
            <a:r>
              <a:rPr lang="ru-RU" sz="2800" dirty="0" err="1"/>
              <a:t>Актобе</a:t>
            </a:r>
            <a:r>
              <a:rPr lang="ru-RU" sz="2800" dirty="0"/>
              <a:t> придумал, как обеспечить </a:t>
            </a:r>
            <a:r>
              <a:rPr lang="ru-RU" sz="2800" dirty="0" err="1"/>
              <a:t>казахстанцев</a:t>
            </a:r>
            <a:r>
              <a:rPr lang="ru-RU" sz="2800" dirty="0"/>
              <a:t> бесплатным </a:t>
            </a:r>
            <a:r>
              <a:rPr lang="ru-RU" sz="2800" dirty="0" smtClean="0"/>
              <a:t>электричеством</a:t>
            </a:r>
            <a:endParaRPr lang="ru-RU" sz="2800" dirty="0"/>
          </a:p>
          <a:p>
            <a:endParaRPr lang="ru-RU" dirty="0"/>
          </a:p>
        </p:txBody>
      </p:sp>
      <p:pic>
        <p:nvPicPr>
          <p:cNvPr id="3074" name="Picture 2" descr="Житель Актобе придумал, как обеспечить казахстанцев бесплатным электричеств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8800"/>
            <a:ext cx="8568952" cy="46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79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04664"/>
            <a:ext cx="7745505" cy="5904656"/>
          </a:xfrm>
        </p:spPr>
        <p:txBody>
          <a:bodyPr>
            <a:normAutofit lnSpcReduction="10000"/>
          </a:bodyPr>
          <a:lstStyle/>
          <a:p>
            <a:r>
              <a:rPr lang="ru-RU" sz="3100" dirty="0"/>
              <a:t>Преподаватель информатики самостоятельно занимается сборкой солнечных батарей и </a:t>
            </a:r>
            <a:r>
              <a:rPr lang="ru-RU" sz="3100" dirty="0" err="1"/>
              <a:t>ветрогенераторов</a:t>
            </a:r>
            <a:r>
              <a:rPr lang="ru-RU" sz="3100" dirty="0"/>
              <a:t>. Умелец собирается вскоре представить свою задумку на выставке "ЭКСПО – 2014" в Торонто. Солнечными панелями и ветровыми генераторами Хасан </a:t>
            </a:r>
            <a:r>
              <a:rPr lang="ru-RU" sz="3100" dirty="0" err="1"/>
              <a:t>Казиев</a:t>
            </a:r>
            <a:r>
              <a:rPr lang="ru-RU" sz="3100" dirty="0"/>
              <a:t> занимается уже три года. Программист установил оборудование на даче и перешел на самостоятельное энергоснабжение. А затем посоветовал и другим последовать своему примеру.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78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476673"/>
            <a:ext cx="7745505" cy="564949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Карагандинские фармацевты из института » </a:t>
            </a:r>
            <a:r>
              <a:rPr lang="ru-RU" dirty="0" err="1"/>
              <a:t>Фитохимия</a:t>
            </a:r>
            <a:r>
              <a:rPr lang="ru-RU" dirty="0"/>
              <a:t>» создали два новых препарата, аналогов которым нет в Казахстане. Более того,  лекарства выигрывают в цене и по доступности, в отличие от дорогостоящих зарубежных медикаментов</a:t>
            </a:r>
            <a:r>
              <a:rPr lang="ru-RU" dirty="0" smtClean="0"/>
              <a:t>,</a:t>
            </a:r>
            <a:endParaRPr lang="ru-RU" dirty="0"/>
          </a:p>
          <a:p>
            <a:r>
              <a:rPr lang="ru-RU" dirty="0"/>
              <a:t>“Препарат «</a:t>
            </a:r>
            <a:r>
              <a:rPr lang="ru-RU" dirty="0" err="1"/>
              <a:t>Атеролид</a:t>
            </a:r>
            <a:r>
              <a:rPr lang="ru-RU" dirty="0"/>
              <a:t>» производен из полыни беловаты, не имеет побочных эффектов и противопоказаний. Таблетки помогут при атеросклерозе или гипертонии. Стоимость лекарства -800-900 тенге.</a:t>
            </a:r>
          </a:p>
          <a:p>
            <a:r>
              <a:rPr lang="ru-RU" dirty="0"/>
              <a:t>Другое изобретение фармацевтов — “</a:t>
            </a:r>
            <a:r>
              <a:rPr lang="ru-RU" dirty="0" err="1"/>
              <a:t>Саусалин</a:t>
            </a:r>
            <a:r>
              <a:rPr lang="ru-RU" dirty="0"/>
              <a:t>” избавит </a:t>
            </a:r>
            <a:r>
              <a:rPr lang="ru-RU" dirty="0" err="1"/>
              <a:t>казахстанцев</a:t>
            </a:r>
            <a:r>
              <a:rPr lang="ru-RU" dirty="0"/>
              <a:t>  от лямблий, воспалений и спазмов. Препарат также не имеет травяных аналогов. Лекарство уже опробовано, в настоящий момент готовятся документы к серийному производству. В будущем оба медикамента попадут в аптеки.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5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327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052736"/>
            <a:ext cx="705678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3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9233" y="1268760"/>
            <a:ext cx="7756263" cy="1054250"/>
          </a:xfrm>
        </p:spPr>
        <p:txBody>
          <a:bodyPr/>
          <a:lstStyle/>
          <a:p>
            <a:r>
              <a:rPr lang="ru-RU" sz="3600" dirty="0"/>
              <a:t>Казахстанский изобретатель </a:t>
            </a:r>
            <a:r>
              <a:rPr lang="ru-RU" sz="3600" dirty="0" err="1"/>
              <a:t>Бахытжан</a:t>
            </a:r>
            <a:r>
              <a:rPr lang="ru-RU" sz="3600" dirty="0"/>
              <a:t> </a:t>
            </a:r>
            <a:r>
              <a:rPr lang="ru-RU" sz="3600" dirty="0" err="1"/>
              <a:t>Альменов</a:t>
            </a:r>
            <a:r>
              <a:rPr lang="ru-RU" sz="3600" dirty="0"/>
              <a:t> заявил, что разработал проект вечного двигателя. Энергию ученый планирует получить с помощью силы Архимеда. </a:t>
            </a:r>
          </a:p>
        </p:txBody>
      </p:sp>
      <p:pic>
        <p:nvPicPr>
          <p:cNvPr id="2050" name="Picture 2" descr="http://mir24.tv/media/images/uploaded/inner624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45024"/>
            <a:ext cx="33909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1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</p:spPr>
        <p:txBody>
          <a:bodyPr>
            <a:normAutofit/>
          </a:bodyPr>
          <a:lstStyle/>
          <a:p>
            <a:r>
              <a:rPr lang="ru-RU" sz="2800" dirty="0"/>
              <a:t>Он придумал, как получить электроэнергию буквально из ничего. В качестве движущей силы будет использоваться давление воды. Но не бурной реки, а стоячих водоемов. Эта идея у изобретателя появилась более десяти лет назад. Всем известная Архимедова сила пришла ему на помощь. Но чтобы создать хотя бы экспериментальную модель, нужно почти 100 тысяч долларов. На родине грант </a:t>
            </a:r>
            <a:r>
              <a:rPr lang="ru-RU" sz="2800" dirty="0" err="1"/>
              <a:t>Альменову</a:t>
            </a:r>
            <a:r>
              <a:rPr lang="ru-RU" sz="2800" dirty="0"/>
              <a:t> получить никак не удается. К подобным разработкам здесь относятся настороженно</a:t>
            </a:r>
          </a:p>
        </p:txBody>
      </p:sp>
    </p:spTree>
    <p:extLst>
      <p:ext uri="{BB962C8B-B14F-4D97-AF65-F5344CB8AC3E}">
        <p14:creationId xmlns:p14="http://schemas.microsoft.com/office/powerpoint/2010/main" val="35086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25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59</TotalTime>
  <Words>492</Words>
  <Application>Microsoft Office PowerPoint</Application>
  <PresentationFormat>Экран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Твердый переплет</vt:lpstr>
      <vt:lpstr>Новейшие изобретение молодых учёных в РК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Казахстанский изобретатель Бахытжан Альменов заявил, что разработал проект вечного двигателя. Энергию ученый планирует получить с помощью силы Архимеда.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Новейшие изобретение молодых учёных в РК</dc:title>
  <dc:creator>Ainur Sisenova</dc:creator>
  <cp:lastModifiedBy>Ainur Sisenova</cp:lastModifiedBy>
  <cp:revision>6</cp:revision>
  <dcterms:created xsi:type="dcterms:W3CDTF">2014-11-10T15:48:02Z</dcterms:created>
  <dcterms:modified xsi:type="dcterms:W3CDTF">2014-11-10T20:22:25Z</dcterms:modified>
</cp:coreProperties>
</file>