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5" r:id="rId1"/>
  </p:sldMasterIdLst>
  <p:sldIdLst>
    <p:sldId id="256" r:id="rId2"/>
    <p:sldId id="257" r:id="rId3"/>
    <p:sldId id="258" r:id="rId4"/>
    <p:sldId id="259" r:id="rId5"/>
    <p:sldId id="260" r:id="rId6"/>
    <p:sldId id="265" r:id="rId7"/>
    <p:sldId id="261" r:id="rId8"/>
    <p:sldId id="262" r:id="rId9"/>
    <p:sldId id="263" r:id="rId10"/>
    <p:sldId id="266" r:id="rId11"/>
    <p:sldId id="267" r:id="rId12"/>
    <p:sldId id="271" r:id="rId13"/>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98" d="100"/>
          <a:sy n="98" d="100"/>
        </p:scale>
        <p:origin x="-354"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28" name="Дата 27"/>
          <p:cNvSpPr>
            <a:spLocks noGrp="1"/>
          </p:cNvSpPr>
          <p:nvPr>
            <p:ph type="dt" sz="half" idx="10"/>
          </p:nvPr>
        </p:nvSpPr>
        <p:spPr/>
        <p:txBody>
          <a:bodyPr/>
          <a:lstStyle>
            <a:extLst/>
          </a:lstStyle>
          <a:p>
            <a:fld id="{53FB3675-6F70-4C7B-BA3E-2A4ABB82DFE6}" type="datetimeFigureOut">
              <a:rPr lang="ru-RU" smtClean="0"/>
              <a:pPr/>
              <a:t>06.12.2013</a:t>
            </a:fld>
            <a:endParaRPr lang="ru-RU"/>
          </a:p>
        </p:txBody>
      </p:sp>
      <p:sp>
        <p:nvSpPr>
          <p:cNvPr id="17" name="Нижний колонтитул 16"/>
          <p:cNvSpPr>
            <a:spLocks noGrp="1"/>
          </p:cNvSpPr>
          <p:nvPr>
            <p:ph type="ftr" sz="quarter" idx="11"/>
          </p:nvPr>
        </p:nvSpPr>
        <p:spPr/>
        <p:txBody>
          <a:bodyPr/>
          <a:lstStyle>
            <a:extLst/>
          </a:lstStyle>
          <a:p>
            <a:endParaRPr lang="ru-RU"/>
          </a:p>
        </p:txBody>
      </p:sp>
      <p:sp>
        <p:nvSpPr>
          <p:cNvPr id="29" name="Номер слайда 28"/>
          <p:cNvSpPr>
            <a:spLocks noGrp="1"/>
          </p:cNvSpPr>
          <p:nvPr>
            <p:ph type="sldNum" sz="quarter" idx="12"/>
          </p:nvPr>
        </p:nvSpPr>
        <p:spPr/>
        <p:txBody>
          <a:bodyPr/>
          <a:lstStyle>
            <a:extLst/>
          </a:lstStyle>
          <a:p>
            <a:fld id="{6B0A05C8-E4CB-4637-943B-7DCCF0FB4FCF}" type="slidenum">
              <a:rPr lang="ru-RU" smtClean="0"/>
              <a:pPr/>
              <a:t>‹#›</a:t>
            </a:fld>
            <a:endParaRPr lang="ru-RU"/>
          </a:p>
        </p:txBody>
      </p:sp>
      <p:sp>
        <p:nvSpPr>
          <p:cNvPr id="32" name="Прямоугольник 31"/>
          <p:cNvSpPr/>
          <p:nvPr/>
        </p:nvSpPr>
        <p:spPr>
          <a:xfrm>
            <a:off x="0" y="-1"/>
            <a:ext cx="36576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9" name="Прямоугольник 38"/>
          <p:cNvSpPr/>
          <p:nvPr/>
        </p:nvSpPr>
        <p:spPr>
          <a:xfrm>
            <a:off x="309558" y="680477"/>
            <a:ext cx="45720"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0" name="Прямоугольник 39"/>
          <p:cNvSpPr/>
          <p:nvPr/>
        </p:nvSpPr>
        <p:spPr>
          <a:xfrm>
            <a:off x="269073"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1" name="Прямоугольник 40"/>
          <p:cNvSpPr/>
          <p:nvPr/>
        </p:nvSpPr>
        <p:spPr>
          <a:xfrm>
            <a:off x="250020"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42" name="Прямоугольник 41"/>
          <p:cNvSpPr/>
          <p:nvPr/>
        </p:nvSpPr>
        <p:spPr>
          <a:xfrm>
            <a:off x="221768"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8" name="Заголовок 7"/>
          <p:cNvSpPr>
            <a:spLocks noGrp="1"/>
          </p:cNvSpPr>
          <p:nvPr>
            <p:ph type="ctrTitle"/>
          </p:nvPr>
        </p:nvSpPr>
        <p:spPr>
          <a:xfrm>
            <a:off x="914400" y="4343400"/>
            <a:ext cx="7772400" cy="1975104"/>
          </a:xfrm>
        </p:spPr>
        <p:txBody>
          <a:bodyPr/>
          <a:lstStyle>
            <a:lvl1pPr marR="9144" algn="l">
              <a:defRPr sz="4000" b="1" cap="all" spc="0" baseline="0">
                <a:effectLst>
                  <a:reflection blurRad="12700" stA="34000" endA="740" endPos="53000" dir="5400000" sy="-100000" algn="bl" rotWithShape="0"/>
                </a:effectLst>
              </a:defRPr>
            </a:lvl1pPr>
            <a:extLst/>
          </a:lstStyle>
          <a:p>
            <a:r>
              <a:rPr kumimoji="0" lang="ru-RU" smtClean="0"/>
              <a:t>Образец заголовка</a:t>
            </a:r>
            <a:endParaRPr kumimoji="0" lang="en-US"/>
          </a:p>
        </p:txBody>
      </p:sp>
      <p:sp>
        <p:nvSpPr>
          <p:cNvPr id="9" name="Подзаголовок 8"/>
          <p:cNvSpPr>
            <a:spLocks noGrp="1"/>
          </p:cNvSpPr>
          <p:nvPr>
            <p:ph type="subTitle" idx="1"/>
          </p:nvPr>
        </p:nvSpPr>
        <p:spPr>
          <a:xfrm>
            <a:off x="914400" y="2834640"/>
            <a:ext cx="7772400" cy="1508760"/>
          </a:xfrm>
        </p:spPr>
        <p:txBody>
          <a:bodyPr lIns="100584" tIns="45720" anchor="b"/>
          <a:lstStyle>
            <a:lvl1pPr marL="0" indent="0" algn="l">
              <a:spcBef>
                <a:spcPts val="0"/>
              </a:spcBef>
              <a:buNone/>
              <a:defRPr sz="2000">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ru-RU" smtClean="0"/>
              <a:t>Образец подзаголовка</a:t>
            </a:r>
            <a:endParaRPr kumimoji="0" lang="en-US"/>
          </a:p>
        </p:txBody>
      </p:sp>
      <p:sp>
        <p:nvSpPr>
          <p:cNvPr id="56" name="Прямоугольник 55"/>
          <p:cNvSpPr/>
          <p:nvPr/>
        </p:nvSpPr>
        <p:spPr>
          <a:xfrm>
            <a:off x="255291" y="5047394"/>
            <a:ext cx="73152"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65" name="Прямоугольник 64"/>
          <p:cNvSpPr/>
          <p:nvPr/>
        </p:nvSpPr>
        <p:spPr>
          <a:xfrm>
            <a:off x="255291" y="4796819"/>
            <a:ext cx="73152"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66" name="Прямоугольник 65"/>
          <p:cNvSpPr/>
          <p:nvPr/>
        </p:nvSpPr>
        <p:spPr>
          <a:xfrm>
            <a:off x="255291" y="4637685"/>
            <a:ext cx="73152"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67" name="Прямоугольник 66"/>
          <p:cNvSpPr/>
          <p:nvPr/>
        </p:nvSpPr>
        <p:spPr>
          <a:xfrm>
            <a:off x="255291" y="4542559"/>
            <a:ext cx="73152"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53FB3675-6F70-4C7B-BA3E-2A4ABB82DFE6}" type="datetimeFigureOut">
              <a:rPr lang="ru-RU" smtClean="0"/>
              <a:pPr/>
              <a:t>06.12.2013</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6B0A05C8-E4CB-4637-943B-7DCCF0FB4FCF}"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14" name="Полилиния 13"/>
          <p:cNvSpPr>
            <a:spLocks/>
          </p:cNvSpPr>
          <p:nvPr/>
        </p:nvSpPr>
        <p:spPr bwMode="auto">
          <a:xfrm>
            <a:off x="4828952" y="1073888"/>
            <a:ext cx="4322136" cy="5791200"/>
          </a:xfrm>
          <a:custGeom>
            <a:avLst>
              <a:gd name="A1" fmla="val 0"/>
              <a:gd name="A2" fmla="val 0"/>
              <a:gd name="A3" fmla="val 0"/>
              <a:gd name="A4" fmla="val 0"/>
              <a:gd name="A5" fmla="val 0"/>
              <a:gd name="A6" fmla="val 0"/>
              <a:gd name="A7" fmla="val 0"/>
              <a:gd name="A8" fmla="val 0"/>
            </a:avLst>
            <a:gdLst/>
            <a:ahLst/>
            <a:cxnLst>
              <a:cxn ang="0">
                <a:pos x="0" y="3648"/>
              </a:cxn>
              <a:cxn ang="0">
                <a:pos x="720" y="2016"/>
              </a:cxn>
              <a:cxn ang="0">
                <a:pos x="2736" y="0"/>
              </a:cxn>
              <a:cxn ang="0">
                <a:pos x="2736" y="96"/>
              </a:cxn>
              <a:cxn ang="0">
                <a:pos x="744" y="2038"/>
              </a:cxn>
              <a:cxn ang="0">
                <a:pos x="48" y="3648"/>
              </a:cxn>
              <a:cxn ang="0">
                <a:pos x="0" y="3648"/>
              </a:cxn>
            </a:cxnLst>
            <a:rect l="0" t="0" r="0" b="0"/>
            <a:pathLst>
              <a:path w="2736" h="3648">
                <a:moveTo>
                  <a:pt x="0" y="3648"/>
                </a:moveTo>
                <a:lnTo>
                  <a:pt x="720" y="2016"/>
                </a:lnTo>
                <a:lnTo>
                  <a:pt x="2736" y="672"/>
                </a:lnTo>
                <a:lnTo>
                  <a:pt x="2736" y="720"/>
                </a:lnTo>
                <a:lnTo>
                  <a:pt x="744" y="2038"/>
                </a:lnTo>
                <a:lnTo>
                  <a:pt x="48" y="3648"/>
                </a:lnTo>
                <a:lnTo>
                  <a:pt x="48" y="3648"/>
                </a:lnTo>
                <a:close/>
              </a:path>
            </a:pathLst>
          </a:custGeom>
          <a:noFill/>
          <a:ln w="3175" cap="flat" cmpd="sng" algn="ctr">
            <a:solidFill>
              <a:schemeClr val="accent2">
                <a:alpha val="53000"/>
              </a:schemeClr>
            </a:solid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5" name="Полилиния 14"/>
          <p:cNvSpPr>
            <a:spLocks/>
          </p:cNvSpPr>
          <p:nvPr/>
        </p:nvSpPr>
        <p:spPr bwMode="auto">
          <a:xfrm>
            <a:off x="373966" y="0"/>
            <a:ext cx="5514536" cy="6615332"/>
          </a:xfrm>
          <a:custGeom>
            <a:avLst>
              <a:gd name="A1" fmla="val 0"/>
              <a:gd name="A2" fmla="val 0"/>
              <a:gd name="A3" fmla="val 0"/>
              <a:gd name="A4" fmla="val 0"/>
              <a:gd name="A5" fmla="val 0"/>
              <a:gd name="A6" fmla="val 0"/>
              <a:gd name="A7" fmla="val 0"/>
              <a:gd name="A8" fmla="val 0"/>
            </a:avLst>
            <a:gdLst/>
            <a:ahLst/>
            <a:cxnLst>
              <a:cxn ang="0">
                <a:pos x="0" y="4080"/>
              </a:cxn>
              <a:cxn ang="0">
                <a:pos x="0" y="4128"/>
              </a:cxn>
              <a:cxn ang="0">
                <a:pos x="3504" y="2640"/>
              </a:cxn>
              <a:cxn ang="0">
                <a:pos x="2880" y="0"/>
              </a:cxn>
              <a:cxn ang="0">
                <a:pos x="2832" y="0"/>
              </a:cxn>
              <a:cxn ang="0">
                <a:pos x="3465" y="2619"/>
              </a:cxn>
              <a:cxn ang="0">
                <a:pos x="0" y="4080"/>
              </a:cxn>
            </a:cxnLst>
            <a:rect l="0" t="0" r="0" b="0"/>
            <a:pathLst>
              <a:path w="3504" h="4128">
                <a:moveTo>
                  <a:pt x="0" y="4080"/>
                </a:moveTo>
                <a:lnTo>
                  <a:pt x="0" y="4128"/>
                </a:lnTo>
                <a:lnTo>
                  <a:pt x="3504" y="2640"/>
                </a:lnTo>
                <a:lnTo>
                  <a:pt x="2880" y="0"/>
                </a:lnTo>
                <a:lnTo>
                  <a:pt x="2832" y="0"/>
                </a:lnTo>
                <a:lnTo>
                  <a:pt x="3465" y="2619"/>
                </a:lnTo>
                <a:lnTo>
                  <a:pt x="0" y="4080"/>
                </a:lnTo>
                <a:close/>
              </a:path>
            </a:pathLst>
          </a:custGeom>
          <a:noFill/>
          <a:ln w="3175" cap="flat" cmpd="sng" algn="ctr">
            <a:solidFill>
              <a:schemeClr val="accent2">
                <a:alpha val="53000"/>
              </a:schemeClr>
            </a:solid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3" name="Полилиния 12"/>
          <p:cNvSpPr>
            <a:spLocks/>
          </p:cNvSpPr>
          <p:nvPr/>
        </p:nvSpPr>
        <p:spPr bwMode="auto">
          <a:xfrm rot="5236414">
            <a:off x="4462128" y="1483600"/>
            <a:ext cx="4114800" cy="118872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6" name="Полилиния 15"/>
          <p:cNvSpPr>
            <a:spLocks/>
          </p:cNvSpPr>
          <p:nvPr/>
        </p:nvSpPr>
        <p:spPr bwMode="auto">
          <a:xfrm>
            <a:off x="5943600" y="0"/>
            <a:ext cx="2743200" cy="4267200"/>
          </a:xfrm>
          <a:custGeom>
            <a:avLst>
              <a:gd name="A1" fmla="val 0"/>
              <a:gd name="A2" fmla="val 0"/>
              <a:gd name="A3" fmla="val 0"/>
              <a:gd name="A4" fmla="val 0"/>
              <a:gd name="A5" fmla="val 0"/>
              <a:gd name="A6" fmla="val 0"/>
              <a:gd name="A7" fmla="val 0"/>
              <a:gd name="A8" fmla="val 0"/>
            </a:avLst>
            <a:gdLst/>
            <a:ahLst/>
            <a:cxnLst>
              <a:cxn ang="0">
                <a:pos x="1104" y="0"/>
              </a:cxn>
              <a:cxn ang="0">
                <a:pos x="1728" y="0"/>
              </a:cxn>
              <a:cxn ang="0">
                <a:pos x="0" y="2688"/>
              </a:cxn>
              <a:cxn ang="0">
                <a:pos x="1104" y="0"/>
              </a:cxn>
            </a:cxnLst>
            <a:rect l="0" t="0" r="0" b="0"/>
            <a:pathLst>
              <a:path w="1728" h="2688">
                <a:moveTo>
                  <a:pt x="1104" y="0"/>
                </a:moveTo>
                <a:lnTo>
                  <a:pt x="1728" y="0"/>
                </a:lnTo>
                <a:lnTo>
                  <a:pt x="0" y="2688"/>
                </a:lnTo>
                <a:lnTo>
                  <a:pt x="110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7" name="Полилиния 16"/>
          <p:cNvSpPr>
            <a:spLocks/>
          </p:cNvSpPr>
          <p:nvPr/>
        </p:nvSpPr>
        <p:spPr bwMode="auto">
          <a:xfrm>
            <a:off x="5943600" y="4267200"/>
            <a:ext cx="3200400" cy="1143000"/>
          </a:xfrm>
          <a:custGeom>
            <a:avLst>
              <a:gd name="A1" fmla="val 0"/>
              <a:gd name="A2" fmla="val 0"/>
              <a:gd name="A3" fmla="val 0"/>
              <a:gd name="A4" fmla="val 0"/>
              <a:gd name="A5" fmla="val 0"/>
              <a:gd name="A6" fmla="val 0"/>
              <a:gd name="A7" fmla="val 0"/>
              <a:gd name="A8" fmla="val 0"/>
            </a:avLst>
            <a:gdLst/>
            <a:ahLst/>
            <a:cxnLst>
              <a:cxn ang="0">
                <a:pos x="0" y="0"/>
              </a:cxn>
              <a:cxn ang="0">
                <a:pos x="2016" y="240"/>
              </a:cxn>
              <a:cxn ang="0">
                <a:pos x="2016" y="720"/>
              </a:cxn>
              <a:cxn ang="0">
                <a:pos x="0" y="0"/>
              </a:cxn>
            </a:cxnLst>
            <a:rect l="0" t="0" r="0" b="0"/>
            <a:pathLst>
              <a:path w="2016" h="720">
                <a:moveTo>
                  <a:pt x="0" y="0"/>
                </a:moveTo>
                <a:lnTo>
                  <a:pt x="2016" y="240"/>
                </a:lnTo>
                <a:lnTo>
                  <a:pt x="2016" y="720"/>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8" name="Полилиния 17"/>
          <p:cNvSpPr>
            <a:spLocks/>
          </p:cNvSpPr>
          <p:nvPr/>
        </p:nvSpPr>
        <p:spPr bwMode="auto">
          <a:xfrm>
            <a:off x="5943600" y="0"/>
            <a:ext cx="1371600" cy="4267200"/>
          </a:xfrm>
          <a:custGeom>
            <a:avLst>
              <a:gd name="A1" fmla="val 0"/>
              <a:gd name="A2" fmla="val 0"/>
              <a:gd name="A3" fmla="val 0"/>
              <a:gd name="A4" fmla="val 0"/>
              <a:gd name="A5" fmla="val 0"/>
              <a:gd name="A6" fmla="val 0"/>
              <a:gd name="A7" fmla="val 0"/>
              <a:gd name="A8" fmla="val 0"/>
            </a:avLst>
            <a:gdLst/>
            <a:ahLst/>
            <a:cxnLst>
              <a:cxn ang="0">
                <a:pos x="864" y="0"/>
              </a:cxn>
              <a:cxn ang="0">
                <a:pos x="0" y="2688"/>
              </a:cxn>
              <a:cxn ang="0">
                <a:pos x="768" y="0"/>
              </a:cxn>
              <a:cxn ang="0">
                <a:pos x="864" y="0"/>
              </a:cxn>
            </a:cxnLst>
            <a:rect l="0" t="0" r="0" b="0"/>
            <a:pathLst>
              <a:path w="864" h="2688">
                <a:moveTo>
                  <a:pt x="864" y="0"/>
                </a:moveTo>
                <a:lnTo>
                  <a:pt x="0" y="2688"/>
                </a:lnTo>
                <a:lnTo>
                  <a:pt x="768" y="0"/>
                </a:lnTo>
                <a:lnTo>
                  <a:pt x="86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9" name="Полилиния 18"/>
          <p:cNvSpPr>
            <a:spLocks/>
          </p:cNvSpPr>
          <p:nvPr/>
        </p:nvSpPr>
        <p:spPr bwMode="auto">
          <a:xfrm>
            <a:off x="5948363" y="4246563"/>
            <a:ext cx="2090737" cy="2611437"/>
          </a:xfrm>
          <a:custGeom>
            <a:avLst>
              <a:gd name="A1" fmla="val 0"/>
              <a:gd name="A2" fmla="val 0"/>
              <a:gd name="A3" fmla="val 0"/>
              <a:gd name="A4" fmla="val 0"/>
              <a:gd name="A5" fmla="val 0"/>
              <a:gd name="A6" fmla="val 0"/>
              <a:gd name="A7" fmla="val 0"/>
              <a:gd name="A8" fmla="val 0"/>
            </a:avLst>
            <a:gdLst/>
            <a:ahLst/>
            <a:cxnLst>
              <a:cxn ang="0">
                <a:pos x="1071" y="1645"/>
              </a:cxn>
              <a:cxn ang="0">
                <a:pos x="1317" y="1645"/>
              </a:cxn>
              <a:cxn ang="0">
                <a:pos x="0" y="0"/>
              </a:cxn>
              <a:cxn ang="0">
                <a:pos x="1071" y="1645"/>
              </a:cxn>
            </a:cxnLst>
            <a:rect l="0" t="0" r="0" b="0"/>
            <a:pathLst>
              <a:path w="1317" h="1645">
                <a:moveTo>
                  <a:pt x="1071" y="1645"/>
                </a:moveTo>
                <a:lnTo>
                  <a:pt x="1317" y="1645"/>
                </a:lnTo>
                <a:lnTo>
                  <a:pt x="0" y="0"/>
                </a:lnTo>
                <a:lnTo>
                  <a:pt x="1071" y="1645"/>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0" name="Полилиния 19"/>
          <p:cNvSpPr>
            <a:spLocks/>
          </p:cNvSpPr>
          <p:nvPr/>
        </p:nvSpPr>
        <p:spPr bwMode="auto">
          <a:xfrm>
            <a:off x="5943600" y="4267200"/>
            <a:ext cx="1600200" cy="2590800"/>
          </a:xfrm>
          <a:custGeom>
            <a:avLst>
              <a:gd name="A1" fmla="val 0"/>
              <a:gd name="A2" fmla="val 0"/>
              <a:gd name="A3" fmla="val 0"/>
              <a:gd name="A4" fmla="val 0"/>
              <a:gd name="A5" fmla="val 0"/>
              <a:gd name="A6" fmla="val 0"/>
              <a:gd name="A7" fmla="val 0"/>
              <a:gd name="A8" fmla="val 0"/>
            </a:avLst>
            <a:gdLst/>
            <a:ahLst/>
            <a:cxnLst>
              <a:cxn ang="0">
                <a:pos x="1008" y="1632"/>
              </a:cxn>
              <a:cxn ang="0">
                <a:pos x="0" y="0"/>
              </a:cxn>
              <a:cxn ang="0">
                <a:pos x="960" y="1632"/>
              </a:cxn>
              <a:cxn ang="0">
                <a:pos x="1008" y="1632"/>
              </a:cxn>
            </a:cxnLst>
            <a:rect l="0" t="0" r="0" b="0"/>
            <a:pathLst>
              <a:path w="1008" h="1632">
                <a:moveTo>
                  <a:pt x="1008" y="1632"/>
                </a:moveTo>
                <a:lnTo>
                  <a:pt x="0" y="0"/>
                </a:lnTo>
                <a:lnTo>
                  <a:pt x="960" y="1632"/>
                </a:lnTo>
                <a:lnTo>
                  <a:pt x="1008"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1" name="Полилиния 20"/>
          <p:cNvSpPr>
            <a:spLocks/>
          </p:cNvSpPr>
          <p:nvPr/>
        </p:nvSpPr>
        <p:spPr bwMode="auto">
          <a:xfrm>
            <a:off x="5943600" y="1371600"/>
            <a:ext cx="3200400" cy="2895600"/>
          </a:xfrm>
          <a:custGeom>
            <a:avLst>
              <a:gd name="A1" fmla="val 0"/>
              <a:gd name="A2" fmla="val 0"/>
              <a:gd name="A3" fmla="val 0"/>
              <a:gd name="A4" fmla="val 0"/>
              <a:gd name="A5" fmla="val 0"/>
              <a:gd name="A6" fmla="val 0"/>
              <a:gd name="A7" fmla="val 0"/>
              <a:gd name="A8" fmla="val 0"/>
            </a:avLst>
            <a:gdLst/>
            <a:ahLst/>
            <a:cxnLst>
              <a:cxn ang="0">
                <a:pos x="2016" y="0"/>
              </a:cxn>
              <a:cxn ang="0">
                <a:pos x="2016" y="144"/>
              </a:cxn>
              <a:cxn ang="0">
                <a:pos x="0" y="1824"/>
              </a:cxn>
              <a:cxn ang="0">
                <a:pos x="2016" y="0"/>
              </a:cxn>
            </a:cxnLst>
            <a:rect l="0" t="0" r="0" b="0"/>
            <a:pathLst>
              <a:path w="2016" h="1824">
                <a:moveTo>
                  <a:pt x="2016" y="0"/>
                </a:moveTo>
                <a:lnTo>
                  <a:pt x="2016" y="144"/>
                </a:lnTo>
                <a:lnTo>
                  <a:pt x="0" y="1824"/>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2" name="Полилиния 21"/>
          <p:cNvSpPr>
            <a:spLocks/>
          </p:cNvSpPr>
          <p:nvPr/>
        </p:nvSpPr>
        <p:spPr bwMode="auto">
          <a:xfrm>
            <a:off x="5943600" y="1752600"/>
            <a:ext cx="3200400" cy="2514600"/>
          </a:xfrm>
          <a:custGeom>
            <a:avLst>
              <a:gd name="A1" fmla="val 0"/>
              <a:gd name="A2" fmla="val 0"/>
              <a:gd name="A3" fmla="val 0"/>
              <a:gd name="A4" fmla="val 0"/>
              <a:gd name="A5" fmla="val 0"/>
              <a:gd name="A6" fmla="val 0"/>
              <a:gd name="A7" fmla="val 0"/>
              <a:gd name="A8" fmla="val 0"/>
            </a:avLst>
            <a:gdLst/>
            <a:ahLst/>
            <a:cxnLst>
              <a:cxn ang="0">
                <a:pos x="2016" y="0"/>
              </a:cxn>
              <a:cxn ang="0">
                <a:pos x="0" y="1584"/>
              </a:cxn>
              <a:cxn ang="0">
                <a:pos x="2016" y="48"/>
              </a:cxn>
              <a:cxn ang="0">
                <a:pos x="2016" y="0"/>
              </a:cxn>
            </a:cxnLst>
            <a:rect l="0" t="0" r="0" b="0"/>
            <a:pathLst>
              <a:path w="2016" h="1584">
                <a:moveTo>
                  <a:pt x="2016" y="0"/>
                </a:moveTo>
                <a:lnTo>
                  <a:pt x="0" y="1584"/>
                </a:lnTo>
                <a:lnTo>
                  <a:pt x="2016" y="48"/>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3" name="Полилиния 22"/>
          <p:cNvSpPr>
            <a:spLocks/>
          </p:cNvSpPr>
          <p:nvPr/>
        </p:nvSpPr>
        <p:spPr bwMode="auto">
          <a:xfrm>
            <a:off x="990600" y="4267200"/>
            <a:ext cx="4953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120" y="0"/>
              </a:cxn>
              <a:cxn ang="0">
                <a:pos x="1056" y="1632"/>
              </a:cxn>
              <a:cxn ang="0">
                <a:pos x="0" y="1632"/>
              </a:cxn>
            </a:cxnLst>
            <a:rect l="0" t="0" r="0" b="0"/>
            <a:pathLst>
              <a:path w="3120" h="1632">
                <a:moveTo>
                  <a:pt x="0" y="1632"/>
                </a:moveTo>
                <a:lnTo>
                  <a:pt x="3120" y="0"/>
                </a:lnTo>
                <a:lnTo>
                  <a:pt x="1056"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4" name="Полилиния 23"/>
          <p:cNvSpPr>
            <a:spLocks/>
          </p:cNvSpPr>
          <p:nvPr/>
        </p:nvSpPr>
        <p:spPr bwMode="auto">
          <a:xfrm>
            <a:off x="533400" y="4267200"/>
            <a:ext cx="5334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360" y="0"/>
              </a:cxn>
              <a:cxn ang="0">
                <a:pos x="144" y="1632"/>
              </a:cxn>
              <a:cxn ang="0">
                <a:pos x="0" y="1632"/>
              </a:cxn>
            </a:cxnLst>
            <a:rect l="0" t="0" r="0" b="0"/>
            <a:pathLst>
              <a:path w="3360" h="1632">
                <a:moveTo>
                  <a:pt x="0" y="1632"/>
                </a:moveTo>
                <a:lnTo>
                  <a:pt x="3360" y="0"/>
                </a:lnTo>
                <a:lnTo>
                  <a:pt x="144"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5" name="Полилиния 24"/>
          <p:cNvSpPr>
            <a:spLocks/>
          </p:cNvSpPr>
          <p:nvPr/>
        </p:nvSpPr>
        <p:spPr bwMode="auto">
          <a:xfrm>
            <a:off x="366824" y="2438400"/>
            <a:ext cx="5638800" cy="1828800"/>
          </a:xfrm>
          <a:custGeom>
            <a:avLst>
              <a:gd name="A1" fmla="val 0"/>
              <a:gd name="A2" fmla="val 0"/>
              <a:gd name="A3" fmla="val 0"/>
              <a:gd name="A4" fmla="val 0"/>
              <a:gd name="A5" fmla="val 0"/>
              <a:gd name="A6" fmla="val 0"/>
              <a:gd name="A7" fmla="val 0"/>
              <a:gd name="A8" fmla="val 0"/>
            </a:avLst>
            <a:gdLst/>
            <a:ahLst/>
            <a:cxnLst>
              <a:cxn ang="0">
                <a:pos x="0" y="0"/>
              </a:cxn>
              <a:cxn ang="0">
                <a:pos x="3552" y="1152"/>
              </a:cxn>
              <a:cxn ang="0">
                <a:pos x="0" y="384"/>
              </a:cxn>
              <a:cxn ang="0">
                <a:pos x="0" y="0"/>
              </a:cxn>
            </a:cxnLst>
            <a:rect l="0" t="0" r="0" b="0"/>
            <a:pathLst>
              <a:path w="3552" h="1152">
                <a:moveTo>
                  <a:pt x="0" y="0"/>
                </a:moveTo>
                <a:lnTo>
                  <a:pt x="3504" y="1152"/>
                </a:lnTo>
                <a:lnTo>
                  <a:pt x="0" y="384"/>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6" name="Полилиния 25"/>
          <p:cNvSpPr>
            <a:spLocks/>
          </p:cNvSpPr>
          <p:nvPr/>
        </p:nvSpPr>
        <p:spPr bwMode="auto">
          <a:xfrm>
            <a:off x="366824" y="2133600"/>
            <a:ext cx="5638800" cy="213360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7" name="Полилиния 26"/>
          <p:cNvSpPr>
            <a:spLocks/>
          </p:cNvSpPr>
          <p:nvPr/>
        </p:nvSpPr>
        <p:spPr bwMode="auto">
          <a:xfrm>
            <a:off x="4572000" y="4267200"/>
            <a:ext cx="1371600" cy="2590800"/>
          </a:xfrm>
          <a:custGeom>
            <a:avLst>
              <a:gd name="A1" fmla="val 0"/>
              <a:gd name="A2" fmla="val 0"/>
              <a:gd name="A3" fmla="val 0"/>
              <a:gd name="A4" fmla="val 0"/>
              <a:gd name="A5" fmla="val 0"/>
              <a:gd name="A6" fmla="val 0"/>
              <a:gd name="A7" fmla="val 0"/>
              <a:gd name="A8" fmla="val 0"/>
            </a:avLst>
            <a:gdLst/>
            <a:ahLst/>
            <a:cxnLst>
              <a:cxn ang="0">
                <a:pos x="0" y="1632"/>
              </a:cxn>
              <a:cxn ang="0">
                <a:pos x="96" y="1632"/>
              </a:cxn>
              <a:cxn ang="0">
                <a:pos x="864" y="0"/>
              </a:cxn>
              <a:cxn ang="0">
                <a:pos x="0" y="1632"/>
              </a:cxn>
            </a:cxnLst>
            <a:rect l="0" t="0" r="0" b="0"/>
            <a:pathLst>
              <a:path w="864" h="1632">
                <a:moveTo>
                  <a:pt x="0" y="1632"/>
                </a:moveTo>
                <a:lnTo>
                  <a:pt x="96" y="1632"/>
                </a:lnTo>
                <a:lnTo>
                  <a:pt x="864" y="0"/>
                </a:lnTo>
                <a:lnTo>
                  <a:pt x="0" y="1632"/>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3" name="Текст 2"/>
          <p:cNvSpPr>
            <a:spLocks noGrp="1"/>
          </p:cNvSpPr>
          <p:nvPr>
            <p:ph type="body" idx="1"/>
          </p:nvPr>
        </p:nvSpPr>
        <p:spPr>
          <a:xfrm>
            <a:off x="706902" y="1351672"/>
            <a:ext cx="5718048" cy="977486"/>
          </a:xfrm>
        </p:spPr>
        <p:txBody>
          <a:bodyPr lIns="82296" tIns="45720" bIns="0" anchor="t"/>
          <a:lstStyle>
            <a:lvl1pPr marL="54864" indent="0">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extLst/>
          </a:lstStyle>
          <a:p>
            <a:fld id="{53FB3675-6F70-4C7B-BA3E-2A4ABB82DFE6}" type="datetimeFigureOut">
              <a:rPr lang="ru-RU" smtClean="0"/>
              <a:pPr/>
              <a:t>06.12.2013</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6B0A05C8-E4CB-4637-943B-7DCCF0FB4FCF}" type="slidenum">
              <a:rPr lang="ru-RU" smtClean="0"/>
              <a:pPr/>
              <a:t>‹#›</a:t>
            </a:fld>
            <a:endParaRPr lang="ru-RU"/>
          </a:p>
        </p:txBody>
      </p:sp>
      <p:sp>
        <p:nvSpPr>
          <p:cNvPr id="7" name="Прямоугольник 6"/>
          <p:cNvSpPr/>
          <p:nvPr/>
        </p:nvSpPr>
        <p:spPr>
          <a:xfrm>
            <a:off x="363160" y="402264"/>
            <a:ext cx="8503920" cy="886265"/>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Заголовок 1"/>
          <p:cNvSpPr>
            <a:spLocks noGrp="1"/>
          </p:cNvSpPr>
          <p:nvPr>
            <p:ph type="title"/>
          </p:nvPr>
        </p:nvSpPr>
        <p:spPr>
          <a:xfrm>
            <a:off x="706902" y="512064"/>
            <a:ext cx="8156448" cy="777240"/>
          </a:xfrm>
        </p:spPr>
        <p:txBody>
          <a:bodyPr tIns="64008"/>
          <a:lstStyle>
            <a:lvl1pPr algn="l">
              <a:buNone/>
              <a:defRPr sz="3800" b="0" cap="none" spc="-150" baseline="0"/>
            </a:lvl1pPr>
            <a:extLst/>
          </a:lstStyle>
          <a:p>
            <a:r>
              <a:rPr kumimoji="0" lang="ru-RU" smtClean="0"/>
              <a:t>Образец заголовка</a:t>
            </a:r>
            <a:endParaRPr kumimoji="0" lang="en-US"/>
          </a:p>
        </p:txBody>
      </p:sp>
      <p:sp>
        <p:nvSpPr>
          <p:cNvPr id="8" name="Прямоугольник 7"/>
          <p:cNvSpPr/>
          <p:nvPr/>
        </p:nvSpPr>
        <p:spPr>
          <a:xfrm flipH="1">
            <a:off x="371538"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9" name="Прямоугольник 8"/>
          <p:cNvSpPr/>
          <p:nvPr/>
        </p:nvSpPr>
        <p:spPr>
          <a:xfrm flipH="1">
            <a:off x="411109"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0" name="Прямоугольник 9"/>
          <p:cNvSpPr/>
          <p:nvPr/>
        </p:nvSpPr>
        <p:spPr>
          <a:xfrm flipH="1">
            <a:off x="448450"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Прямоугольник 10"/>
          <p:cNvSpPr/>
          <p:nvPr/>
        </p:nvSpPr>
        <p:spPr>
          <a:xfrm flipH="1">
            <a:off x="476702"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2" name="Прямоугольник 11"/>
          <p:cNvSpPr/>
          <p:nvPr/>
        </p:nvSpPr>
        <p:spPr>
          <a:xfrm>
            <a:off x="500478" y="680477"/>
            <a:ext cx="36576"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512064"/>
            <a:ext cx="8229600" cy="914400"/>
          </a:xfrm>
        </p:spPr>
        <p:txBody>
          <a:bodyPr/>
          <a:lstStyle>
            <a:extLst/>
          </a:lstStyle>
          <a:p>
            <a:r>
              <a:rPr kumimoji="0" lang="ru-RU" smtClean="0"/>
              <a:t>Образец заголовка</a:t>
            </a:r>
            <a:endParaRPr kumimoji="0" lang="en-US"/>
          </a:p>
        </p:txBody>
      </p:sp>
      <p:sp>
        <p:nvSpPr>
          <p:cNvPr id="3" name="Содержимое 2"/>
          <p:cNvSpPr>
            <a:spLocks noGrp="1"/>
          </p:cNvSpPr>
          <p:nvPr>
            <p:ph sz="half" idx="1"/>
          </p:nvPr>
        </p:nvSpPr>
        <p:spPr>
          <a:xfrm>
            <a:off x="464344" y="1770501"/>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655344" y="1770501"/>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53FB3675-6F70-4C7B-BA3E-2A4ABB82DFE6}" type="datetimeFigureOut">
              <a:rPr lang="ru-RU" smtClean="0"/>
              <a:pPr/>
              <a:t>06.12.2013</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6B0A05C8-E4CB-4637-943B-7DCCF0FB4FCF}"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spTree>
      <p:nvGrpSpPr>
        <p:cNvPr id="1" name=""/>
        <p:cNvGrpSpPr/>
        <p:nvPr/>
      </p:nvGrpSpPr>
      <p:grpSpPr>
        <a:xfrm>
          <a:off x="0" y="0"/>
          <a:ext cx="0" cy="0"/>
          <a:chOff x="0" y="0"/>
          <a:chExt cx="0" cy="0"/>
        </a:xfrm>
      </p:grpSpPr>
      <p:sp>
        <p:nvSpPr>
          <p:cNvPr id="25" name="Прямоугольник 24"/>
          <p:cNvSpPr/>
          <p:nvPr/>
        </p:nvSpPr>
        <p:spPr>
          <a:xfrm>
            <a:off x="0" y="402265"/>
            <a:ext cx="8867080" cy="886265"/>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Заголовок 1"/>
          <p:cNvSpPr>
            <a:spLocks noGrp="1"/>
          </p:cNvSpPr>
          <p:nvPr>
            <p:ph type="title"/>
          </p:nvPr>
        </p:nvSpPr>
        <p:spPr>
          <a:xfrm>
            <a:off x="504824" y="512064"/>
            <a:ext cx="7772400" cy="914400"/>
          </a:xfrm>
        </p:spPr>
        <p:txBody>
          <a:bodyPr anchor="t"/>
          <a:lstStyle>
            <a:lvl1pPr>
              <a:defRPr sz="4000"/>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457200" y="1809750"/>
            <a:ext cx="4040188" cy="639762"/>
          </a:xfrm>
        </p:spPr>
        <p:txBody>
          <a:bodyPr anchor="ctr"/>
          <a:lstStyle>
            <a:lvl1pPr marL="73152" indent="0" algn="l">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45025" y="1809750"/>
            <a:ext cx="4041775" cy="639762"/>
          </a:xfrm>
        </p:spPr>
        <p:txBody>
          <a:bodyPr anchor="ctr"/>
          <a:lstStyle>
            <a:lvl1pPr marL="73152" indent="0">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57200" y="2459037"/>
            <a:ext cx="4040188" cy="3959352"/>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645025" y="2459037"/>
            <a:ext cx="4041775" cy="3959352"/>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extLst/>
          </a:lstStyle>
          <a:p>
            <a:fld id="{53FB3675-6F70-4C7B-BA3E-2A4ABB82DFE6}" type="datetimeFigureOut">
              <a:rPr lang="ru-RU" smtClean="0"/>
              <a:pPr/>
              <a:t>06.12.2013</a:t>
            </a:fld>
            <a:endParaRPr lang="ru-RU"/>
          </a:p>
        </p:txBody>
      </p:sp>
      <p:sp>
        <p:nvSpPr>
          <p:cNvPr id="8" name="Нижний колонтитул 7"/>
          <p:cNvSpPr>
            <a:spLocks noGrp="1"/>
          </p:cNvSpPr>
          <p:nvPr>
            <p:ph type="ftr" sz="quarter" idx="11"/>
          </p:nvPr>
        </p:nvSpPr>
        <p:spPr/>
        <p:txBody>
          <a:bodyPr/>
          <a:lstStyle>
            <a:extLst/>
          </a:lstStyle>
          <a:p>
            <a:endParaRPr lang="ru-RU"/>
          </a:p>
        </p:txBody>
      </p:sp>
      <p:sp>
        <p:nvSpPr>
          <p:cNvPr id="9" name="Номер слайда 8"/>
          <p:cNvSpPr>
            <a:spLocks noGrp="1"/>
          </p:cNvSpPr>
          <p:nvPr>
            <p:ph type="sldNum" sz="quarter" idx="12"/>
          </p:nvPr>
        </p:nvSpPr>
        <p:spPr/>
        <p:txBody>
          <a:bodyPr/>
          <a:lstStyle>
            <a:extLst/>
          </a:lstStyle>
          <a:p>
            <a:fld id="{6B0A05C8-E4CB-4637-943B-7DCCF0FB4FCF}" type="slidenum">
              <a:rPr lang="ru-RU" smtClean="0"/>
              <a:pPr/>
              <a:t>‹#›</a:t>
            </a:fld>
            <a:endParaRPr lang="ru-RU"/>
          </a:p>
        </p:txBody>
      </p:sp>
      <p:sp>
        <p:nvSpPr>
          <p:cNvPr id="16" name="Прямоугольник 15"/>
          <p:cNvSpPr/>
          <p:nvPr/>
        </p:nvSpPr>
        <p:spPr>
          <a:xfrm>
            <a:off x="87790" y="680477"/>
            <a:ext cx="45720"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7" name="Прямоугольник 16"/>
          <p:cNvSpPr/>
          <p:nvPr/>
        </p:nvSpPr>
        <p:spPr>
          <a:xfrm>
            <a:off x="47305"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8" name="Прямоугольник 17"/>
          <p:cNvSpPr/>
          <p:nvPr/>
        </p:nvSpPr>
        <p:spPr>
          <a:xfrm>
            <a:off x="28252"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9" name="Прямоугольник 18"/>
          <p:cNvSpPr/>
          <p:nvPr/>
        </p:nvSpPr>
        <p:spPr>
          <a:xfrm>
            <a:off x="0"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0" name="Прямоугольник 19"/>
          <p:cNvSpPr/>
          <p:nvPr/>
        </p:nvSpPr>
        <p:spPr>
          <a:xfrm flipH="1">
            <a:off x="149770"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1" name="Прямоугольник 20"/>
          <p:cNvSpPr/>
          <p:nvPr/>
        </p:nvSpPr>
        <p:spPr>
          <a:xfrm flipH="1">
            <a:off x="189341"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2" name="Прямоугольник 21"/>
          <p:cNvSpPr/>
          <p:nvPr/>
        </p:nvSpPr>
        <p:spPr>
          <a:xfrm flipH="1">
            <a:off x="226682"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9" name="Прямоугольник 28"/>
          <p:cNvSpPr/>
          <p:nvPr/>
        </p:nvSpPr>
        <p:spPr>
          <a:xfrm flipH="1">
            <a:off x="254934"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30" name="Прямоугольник 29"/>
          <p:cNvSpPr/>
          <p:nvPr/>
        </p:nvSpPr>
        <p:spPr>
          <a:xfrm>
            <a:off x="278710" y="680477"/>
            <a:ext cx="36576"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14400" y="512064"/>
            <a:ext cx="7772400" cy="914400"/>
          </a:xfrm>
        </p:spPr>
        <p:txBody>
          <a:bodyPr/>
          <a:lstStyle>
            <a:lvl1pPr>
              <a:defRPr sz="4000" cap="none" baseline="0"/>
            </a:lvl1pPr>
            <a:extLst/>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extLst/>
          </a:lstStyle>
          <a:p>
            <a:fld id="{53FB3675-6F70-4C7B-BA3E-2A4ABB82DFE6}" type="datetimeFigureOut">
              <a:rPr lang="ru-RU" smtClean="0"/>
              <a:pPr/>
              <a:t>06.12.2013</a:t>
            </a:fld>
            <a:endParaRPr lang="ru-RU"/>
          </a:p>
        </p:txBody>
      </p:sp>
      <p:sp>
        <p:nvSpPr>
          <p:cNvPr id="4" name="Нижний колонтитул 3"/>
          <p:cNvSpPr>
            <a:spLocks noGrp="1"/>
          </p:cNvSpPr>
          <p:nvPr>
            <p:ph type="ftr" sz="quarter" idx="11"/>
          </p:nvPr>
        </p:nvSpPr>
        <p:spPr/>
        <p:txBody>
          <a:bodyPr/>
          <a:lstStyle>
            <a:extLst/>
          </a:lstStyle>
          <a:p>
            <a:endParaRPr lang="ru-RU"/>
          </a:p>
        </p:txBody>
      </p:sp>
      <p:sp>
        <p:nvSpPr>
          <p:cNvPr id="5" name="Номер слайда 4"/>
          <p:cNvSpPr>
            <a:spLocks noGrp="1"/>
          </p:cNvSpPr>
          <p:nvPr>
            <p:ph type="sldNum" sz="quarter" idx="12"/>
          </p:nvPr>
        </p:nvSpPr>
        <p:spPr/>
        <p:txBody>
          <a:bodyPr/>
          <a:lstStyle>
            <a:extLst/>
          </a:lstStyle>
          <a:p>
            <a:fld id="{6B0A05C8-E4CB-4637-943B-7DCCF0FB4FCF}"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extLst/>
          </a:lstStyle>
          <a:p>
            <a:fld id="{53FB3675-6F70-4C7B-BA3E-2A4ABB82DFE6}" type="datetimeFigureOut">
              <a:rPr lang="ru-RU" smtClean="0"/>
              <a:pPr/>
              <a:t>06.12.2013</a:t>
            </a:fld>
            <a:endParaRPr lang="ru-RU"/>
          </a:p>
        </p:txBody>
      </p:sp>
      <p:sp>
        <p:nvSpPr>
          <p:cNvPr id="3" name="Нижний колонтитул 2"/>
          <p:cNvSpPr>
            <a:spLocks noGrp="1"/>
          </p:cNvSpPr>
          <p:nvPr>
            <p:ph type="ftr" sz="quarter" idx="11"/>
          </p:nvPr>
        </p:nvSpPr>
        <p:spPr/>
        <p:txBody>
          <a:bodyPr/>
          <a:lstStyle>
            <a:extLst/>
          </a:lstStyle>
          <a:p>
            <a:endParaRPr lang="ru-RU"/>
          </a:p>
        </p:txBody>
      </p:sp>
      <p:sp>
        <p:nvSpPr>
          <p:cNvPr id="4" name="Номер слайда 3"/>
          <p:cNvSpPr>
            <a:spLocks noGrp="1"/>
          </p:cNvSpPr>
          <p:nvPr>
            <p:ph type="sldNum" sz="quarter" idx="12"/>
          </p:nvPr>
        </p:nvSpPr>
        <p:spPr/>
        <p:txBody>
          <a:bodyPr/>
          <a:lstStyle>
            <a:extLst/>
          </a:lstStyle>
          <a:p>
            <a:fld id="{6B0A05C8-E4CB-4637-943B-7DCCF0FB4FCF}"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5800" y="273050"/>
            <a:ext cx="8229600" cy="1162050"/>
          </a:xfrm>
        </p:spPr>
        <p:txBody>
          <a:bodyPr anchor="ctr"/>
          <a:lstStyle>
            <a:lvl1pPr algn="l">
              <a:buNone/>
              <a:defRPr sz="3600" b="0"/>
            </a:lvl1pPr>
            <a:extLst/>
          </a:lstStyle>
          <a:p>
            <a:r>
              <a:rPr kumimoji="0" lang="ru-RU" smtClean="0"/>
              <a:t>Образец заголовка</a:t>
            </a:r>
            <a:endParaRPr kumimoji="0" lang="en-US"/>
          </a:p>
        </p:txBody>
      </p:sp>
      <p:sp>
        <p:nvSpPr>
          <p:cNvPr id="3" name="Текст 2"/>
          <p:cNvSpPr>
            <a:spLocks noGrp="1"/>
          </p:cNvSpPr>
          <p:nvPr>
            <p:ph type="body" idx="2"/>
          </p:nvPr>
        </p:nvSpPr>
        <p:spPr>
          <a:xfrm>
            <a:off x="685800" y="1435100"/>
            <a:ext cx="2514600" cy="4572000"/>
          </a:xfrm>
        </p:spPr>
        <p:txBody>
          <a:bodyPr/>
          <a:lstStyle>
            <a:lvl1pPr marL="54864" indent="0">
              <a:buNone/>
              <a:defRPr sz="1800"/>
            </a:lvl1pPr>
            <a:lvl2pPr>
              <a:buNone/>
              <a:defRPr sz="1200"/>
            </a:lvl2pPr>
            <a:lvl3pPr>
              <a:buNone/>
              <a:defRPr sz="1000"/>
            </a:lvl3pPr>
            <a:lvl4pPr>
              <a:buNone/>
              <a:defRPr sz="900"/>
            </a:lvl4pPr>
            <a:lvl5pPr>
              <a:buNone/>
              <a:defRPr sz="900"/>
            </a:lvl5pPr>
            <a:extLst/>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3429000" y="1435100"/>
            <a:ext cx="5486400"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53FB3675-6F70-4C7B-BA3E-2A4ABB82DFE6}" type="datetimeFigureOut">
              <a:rPr lang="ru-RU" smtClean="0"/>
              <a:pPr/>
              <a:t>06.12.2013</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6B0A05C8-E4CB-4637-943B-7DCCF0FB4FCF}"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8" name="Прямоугольник 7"/>
          <p:cNvSpPr/>
          <p:nvPr/>
        </p:nvSpPr>
        <p:spPr>
          <a:xfrm>
            <a:off x="368032" y="0"/>
            <a:ext cx="8778240" cy="1878037"/>
          </a:xfrm>
          <a:prstGeom prst="rect">
            <a:avLst/>
          </a:prstGeom>
          <a:solidFill>
            <a:srgbClr val="000000">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cxnSp>
        <p:nvCxnSpPr>
          <p:cNvPr id="9" name="Прямая соединительная линия 8"/>
          <p:cNvCxnSpPr/>
          <p:nvPr/>
        </p:nvCxnSpPr>
        <p:spPr>
          <a:xfrm flipV="1">
            <a:off x="363195" y="1885028"/>
            <a:ext cx="8782622" cy="0"/>
          </a:xfrm>
          <a:prstGeom prst="line">
            <a:avLst/>
          </a:prstGeom>
          <a:noFill/>
          <a:ln w="19050" cap="flat" cmpd="sng" algn="ctr">
            <a:solidFill>
              <a:srgbClr val="FFFFFF">
                <a:alpha val="100000"/>
              </a:srgbClr>
            </a:solidFill>
            <a:prstDash val="solid"/>
            <a:miter lim="800000"/>
          </a:ln>
          <a:effectLst/>
        </p:spPr>
        <p:style>
          <a:lnRef idx="2">
            <a:schemeClr val="accent1"/>
          </a:lnRef>
          <a:fillRef idx="0">
            <a:schemeClr val="accent1"/>
          </a:fillRef>
          <a:effectRef idx="1">
            <a:schemeClr val="accent1"/>
          </a:effectRef>
          <a:fontRef idx="minor">
            <a:schemeClr val="tx1"/>
          </a:fontRef>
        </p:style>
      </p:cxnSp>
      <p:grpSp>
        <p:nvGrpSpPr>
          <p:cNvPr id="10" name="Группа 9"/>
          <p:cNvGrpSpPr/>
          <p:nvPr/>
        </p:nvGrpSpPr>
        <p:grpSpPr>
          <a:xfrm rot="5400000">
            <a:off x="8514581" y="1219200"/>
            <a:ext cx="132763" cy="128466"/>
            <a:chOff x="6668087" y="1297746"/>
            <a:chExt cx="161840" cy="156602"/>
          </a:xfrm>
        </p:grpSpPr>
        <p:cxnSp>
          <p:nvCxnSpPr>
            <p:cNvPr id="15" name="Прямая соединительная линия 14"/>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6" name="Прямая соединительная линия 15"/>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7" name="Прямая соединительная линия 16"/>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2" name="Заголовок 1"/>
          <p:cNvSpPr>
            <a:spLocks noGrp="1"/>
          </p:cNvSpPr>
          <p:nvPr>
            <p:ph type="title"/>
          </p:nvPr>
        </p:nvSpPr>
        <p:spPr bwMode="grayWhite">
          <a:xfrm>
            <a:off x="914400" y="441251"/>
            <a:ext cx="6858000" cy="701749"/>
          </a:xfrm>
        </p:spPr>
        <p:txBody>
          <a:bodyPr anchor="b"/>
          <a:lstStyle>
            <a:lvl1pPr algn="l">
              <a:buNone/>
              <a:defRPr sz="2100" b="0"/>
            </a:lvl1pPr>
            <a:extLst/>
          </a:lstStyle>
          <a:p>
            <a:r>
              <a:rPr kumimoji="0" lang="ru-RU" smtClean="0"/>
              <a:t>Образец заголовка</a:t>
            </a:r>
            <a:endParaRPr kumimoji="0" lang="en-US"/>
          </a:p>
        </p:txBody>
      </p:sp>
      <p:sp>
        <p:nvSpPr>
          <p:cNvPr id="3" name="Рисунок 2"/>
          <p:cNvSpPr>
            <a:spLocks noGrp="1"/>
          </p:cNvSpPr>
          <p:nvPr>
            <p:ph type="pic" idx="1"/>
          </p:nvPr>
        </p:nvSpPr>
        <p:spPr>
          <a:xfrm>
            <a:off x="368032" y="1893781"/>
            <a:ext cx="8778240" cy="4960144"/>
          </a:xfrm>
          <a:solidFill>
            <a:schemeClr val="bg2"/>
          </a:solidFill>
        </p:spPr>
        <p:txBody>
          <a:bodyPr/>
          <a:lstStyle>
            <a:lvl1pPr marL="0" indent="0">
              <a:buNone/>
              <a:defRPr sz="3200"/>
            </a:lvl1pPr>
            <a:extLst/>
          </a:lstStyle>
          <a:p>
            <a:r>
              <a:rPr kumimoji="0" lang="ru-RU" smtClean="0"/>
              <a:t>Вставка рисунка</a:t>
            </a:r>
            <a:endParaRPr kumimoji="0" lang="en-US"/>
          </a:p>
        </p:txBody>
      </p:sp>
      <p:sp>
        <p:nvSpPr>
          <p:cNvPr id="4" name="Текст 3"/>
          <p:cNvSpPr>
            <a:spLocks noGrp="1"/>
          </p:cNvSpPr>
          <p:nvPr>
            <p:ph type="body" sz="half" idx="2"/>
          </p:nvPr>
        </p:nvSpPr>
        <p:spPr bwMode="grayWhite">
          <a:xfrm>
            <a:off x="914400" y="1150144"/>
            <a:ext cx="6858000" cy="685800"/>
          </a:xfrm>
        </p:spPr>
        <p:txBody>
          <a:bodyPr/>
          <a:lstStyle>
            <a:lvl1pPr marL="27432" indent="0">
              <a:spcBef>
                <a:spcPts val="0"/>
              </a:spcBef>
              <a:buNone/>
              <a:defRPr sz="1400">
                <a:solidFill>
                  <a:srgbClr val="FFFFFF"/>
                </a:solidFill>
              </a:defRPr>
            </a:lvl1pPr>
            <a:lvl2pPr>
              <a:defRPr sz="1200"/>
            </a:lvl2pPr>
            <a:lvl3pPr>
              <a:defRPr sz="1000"/>
            </a:lvl3pPr>
            <a:lvl4pPr>
              <a:defRPr sz="900"/>
            </a:lvl4pPr>
            <a:lvl5pPr>
              <a:defRPr sz="900"/>
            </a:lvl5pPr>
            <a:extLst/>
          </a:lstStyle>
          <a:p>
            <a:pPr lvl="0" eaLnBrk="1" latinLnBrk="0" hangingPunct="1"/>
            <a:r>
              <a:rPr kumimoji="0" lang="ru-RU" smtClean="0"/>
              <a:t>Образец текста</a:t>
            </a:r>
          </a:p>
        </p:txBody>
      </p:sp>
      <p:grpSp>
        <p:nvGrpSpPr>
          <p:cNvPr id="14" name="Группа 13"/>
          <p:cNvGrpSpPr/>
          <p:nvPr/>
        </p:nvGrpSpPr>
        <p:grpSpPr>
          <a:xfrm rot="5400000">
            <a:off x="8666981" y="1371600"/>
            <a:ext cx="132763" cy="128466"/>
            <a:chOff x="6668087" y="1297746"/>
            <a:chExt cx="161840" cy="156602"/>
          </a:xfrm>
        </p:grpSpPr>
        <p:cxnSp>
          <p:nvCxnSpPr>
            <p:cNvPr id="11" name="Прямая соединительная линия 10"/>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2" name="Прямая соединительная линия 11"/>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3" name="Прямая соединительная линия 12"/>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grpSp>
        <p:nvGrpSpPr>
          <p:cNvPr id="18" name="Группа 17"/>
          <p:cNvGrpSpPr/>
          <p:nvPr/>
        </p:nvGrpSpPr>
        <p:grpSpPr>
          <a:xfrm rot="5400000">
            <a:off x="8320088" y="1474763"/>
            <a:ext cx="132763" cy="128466"/>
            <a:chOff x="6668087" y="1297746"/>
            <a:chExt cx="161840" cy="156602"/>
          </a:xfrm>
        </p:grpSpPr>
        <p:cxnSp>
          <p:nvCxnSpPr>
            <p:cNvPr id="19" name="Прямая соединительная линия 18"/>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0" name="Прямая соединительная линия 19"/>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1" name="Прямая соединительная линия 20"/>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5" name="Дата 4"/>
          <p:cNvSpPr>
            <a:spLocks noGrp="1"/>
          </p:cNvSpPr>
          <p:nvPr>
            <p:ph type="dt" sz="half" idx="10"/>
          </p:nvPr>
        </p:nvSpPr>
        <p:spPr>
          <a:xfrm>
            <a:off x="6477000" y="55499"/>
            <a:ext cx="2133600" cy="365125"/>
          </a:xfrm>
        </p:spPr>
        <p:txBody>
          <a:bodyPr/>
          <a:lstStyle>
            <a:extLst/>
          </a:lstStyle>
          <a:p>
            <a:fld id="{53FB3675-6F70-4C7B-BA3E-2A4ABB82DFE6}" type="datetimeFigureOut">
              <a:rPr lang="ru-RU" smtClean="0"/>
              <a:pPr/>
              <a:t>06.12.2013</a:t>
            </a:fld>
            <a:endParaRPr lang="ru-RU"/>
          </a:p>
        </p:txBody>
      </p:sp>
      <p:sp>
        <p:nvSpPr>
          <p:cNvPr id="6" name="Нижний колонтитул 5"/>
          <p:cNvSpPr>
            <a:spLocks noGrp="1"/>
          </p:cNvSpPr>
          <p:nvPr>
            <p:ph type="ftr" sz="quarter" idx="11"/>
          </p:nvPr>
        </p:nvSpPr>
        <p:spPr>
          <a:xfrm>
            <a:off x="914400" y="55499"/>
            <a:ext cx="5562600" cy="365125"/>
          </a:xfrm>
        </p:spPr>
        <p:txBody>
          <a:bodyPr/>
          <a:lstStyle>
            <a:extLst/>
          </a:lstStyle>
          <a:p>
            <a:endParaRPr lang="ru-RU"/>
          </a:p>
        </p:txBody>
      </p:sp>
      <p:sp>
        <p:nvSpPr>
          <p:cNvPr id="7" name="Номер слайда 6"/>
          <p:cNvSpPr>
            <a:spLocks noGrp="1"/>
          </p:cNvSpPr>
          <p:nvPr>
            <p:ph type="sldNum" sz="quarter" idx="12"/>
          </p:nvPr>
        </p:nvSpPr>
        <p:spPr>
          <a:xfrm>
            <a:off x="8610600" y="55499"/>
            <a:ext cx="457200" cy="365125"/>
          </a:xfrm>
        </p:spPr>
        <p:txBody>
          <a:bodyPr/>
          <a:lstStyle>
            <a:extLst/>
          </a:lstStyle>
          <a:p>
            <a:fld id="{6B0A05C8-E4CB-4637-943B-7DCCF0FB4FCF}"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53FB3675-6F70-4C7B-BA3E-2A4ABB82DFE6}" type="datetimeFigureOut">
              <a:rPr lang="ru-RU" smtClean="0"/>
              <a:pPr/>
              <a:t>06.12.2013</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6B0A05C8-E4CB-4637-943B-7DCCF0FB4FCF}"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9"/>
            <a:ext cx="1981200" cy="5851525"/>
          </a:xfrm>
        </p:spPr>
        <p:txBody>
          <a:bodyPr vert="eaVert" anchor="ctr"/>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609600" y="274639"/>
            <a:ext cx="5867400" cy="5851525"/>
          </a:xfrm>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53FB3675-6F70-4C7B-BA3E-2A4ABB82DFE6}" type="datetimeFigureOut">
              <a:rPr lang="ru-RU" smtClean="0"/>
              <a:pPr/>
              <a:t>06.12.2013</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6B0A05C8-E4CB-4637-943B-7DCCF0FB4FCF}" type="slidenum">
              <a:rPr lang="ru-RU" smtClean="0"/>
              <a:pPr/>
              <a:t>‹#›</a:t>
            </a:fld>
            <a:endParaRPr lang="ru-RU"/>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TwoObj">
  <p:cSld name="Заголовок, текст и 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14400" y="277813"/>
            <a:ext cx="7772400" cy="1143000"/>
          </a:xfrm>
        </p:spPr>
        <p:txBody>
          <a:bodyPr/>
          <a:lstStyle/>
          <a:p>
            <a:r>
              <a:rPr lang="ru-RU" smtClean="0"/>
              <a:t>Образец заголовка</a:t>
            </a:r>
            <a:endParaRPr lang="ru-RU"/>
          </a:p>
        </p:txBody>
      </p:sp>
      <p:sp>
        <p:nvSpPr>
          <p:cNvPr id="3" name="Текст 2"/>
          <p:cNvSpPr>
            <a:spLocks noGrp="1"/>
          </p:cNvSpPr>
          <p:nvPr>
            <p:ph type="body" sz="half" idx="1"/>
          </p:nvPr>
        </p:nvSpPr>
        <p:spPr>
          <a:xfrm>
            <a:off x="914400" y="1600200"/>
            <a:ext cx="3810000" cy="4530725"/>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quarter" idx="2"/>
          </p:nvPr>
        </p:nvSpPr>
        <p:spPr>
          <a:xfrm>
            <a:off x="4876800" y="1600200"/>
            <a:ext cx="3810000" cy="2189163"/>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Объект 4"/>
          <p:cNvSpPr>
            <a:spLocks noGrp="1"/>
          </p:cNvSpPr>
          <p:nvPr>
            <p:ph sz="quarter" idx="3"/>
          </p:nvPr>
        </p:nvSpPr>
        <p:spPr>
          <a:xfrm>
            <a:off x="4876800" y="3941763"/>
            <a:ext cx="3810000" cy="2189162"/>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Rectangle 9"/>
          <p:cNvSpPr>
            <a:spLocks noGrp="1" noChangeArrowheads="1"/>
          </p:cNvSpPr>
          <p:nvPr>
            <p:ph type="dt" sz="half" idx="10"/>
          </p:nvPr>
        </p:nvSpPr>
        <p:spPr>
          <a:ln/>
        </p:spPr>
        <p:txBody>
          <a:bodyPr/>
          <a:lstStyle>
            <a:lvl1pPr>
              <a:defRPr/>
            </a:lvl1pPr>
          </a:lstStyle>
          <a:p>
            <a:pPr>
              <a:defRPr/>
            </a:pPr>
            <a:endParaRPr lang="ru-RU"/>
          </a:p>
        </p:txBody>
      </p:sp>
      <p:sp>
        <p:nvSpPr>
          <p:cNvPr id="7" name="Rectangle 10"/>
          <p:cNvSpPr>
            <a:spLocks noGrp="1" noChangeArrowheads="1"/>
          </p:cNvSpPr>
          <p:nvPr>
            <p:ph type="ftr" sz="quarter" idx="11"/>
          </p:nvPr>
        </p:nvSpPr>
        <p:spPr>
          <a:ln/>
        </p:spPr>
        <p:txBody>
          <a:bodyPr/>
          <a:lstStyle>
            <a:lvl1pPr>
              <a:defRPr/>
            </a:lvl1pPr>
          </a:lstStyle>
          <a:p>
            <a:pPr>
              <a:defRPr/>
            </a:pPr>
            <a:endParaRPr lang="ru-RU"/>
          </a:p>
        </p:txBody>
      </p:sp>
      <p:sp>
        <p:nvSpPr>
          <p:cNvPr id="8" name="Rectangle 11"/>
          <p:cNvSpPr>
            <a:spLocks noGrp="1" noChangeArrowheads="1"/>
          </p:cNvSpPr>
          <p:nvPr>
            <p:ph type="sldNum" sz="quarter" idx="12"/>
          </p:nvPr>
        </p:nvSpPr>
        <p:spPr>
          <a:ln/>
        </p:spPr>
        <p:txBody>
          <a:bodyPr/>
          <a:lstStyle>
            <a:lvl1pPr>
              <a:defRPr/>
            </a:lvl1pPr>
          </a:lstStyle>
          <a:p>
            <a:pPr>
              <a:defRPr/>
            </a:pPr>
            <a:fld id="{D97DB5F5-0888-4420-A051-5942F21720A5}" type="slidenum">
              <a:rPr lang="ru-RU"/>
              <a:pPr>
                <a:defRPr/>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Прямоугольник 6"/>
          <p:cNvSpPr/>
          <p:nvPr/>
        </p:nvSpPr>
        <p:spPr>
          <a:xfrm>
            <a:off x="0" y="-1"/>
            <a:ext cx="36576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Прямоугольник 7"/>
          <p:cNvSpPr/>
          <p:nvPr/>
        </p:nvSpPr>
        <p:spPr>
          <a:xfrm>
            <a:off x="255291" y="5047394"/>
            <a:ext cx="73152"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Прямоугольник 8"/>
          <p:cNvSpPr/>
          <p:nvPr/>
        </p:nvSpPr>
        <p:spPr>
          <a:xfrm>
            <a:off x="255291" y="4796819"/>
            <a:ext cx="73152"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Прямоугольник 9"/>
          <p:cNvSpPr/>
          <p:nvPr/>
        </p:nvSpPr>
        <p:spPr>
          <a:xfrm>
            <a:off x="255291" y="4637685"/>
            <a:ext cx="73152"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Прямоугольник 10"/>
          <p:cNvSpPr/>
          <p:nvPr/>
        </p:nvSpPr>
        <p:spPr>
          <a:xfrm>
            <a:off x="255291" y="4542559"/>
            <a:ext cx="73152"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2" name="Прямоугольник 11"/>
          <p:cNvSpPr/>
          <p:nvPr/>
        </p:nvSpPr>
        <p:spPr>
          <a:xfrm>
            <a:off x="309558" y="680477"/>
            <a:ext cx="45720"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5" name="Прямоугольник 14"/>
          <p:cNvSpPr/>
          <p:nvPr/>
        </p:nvSpPr>
        <p:spPr>
          <a:xfrm>
            <a:off x="269073" y="680477"/>
            <a:ext cx="27432"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6" name="Прямоугольник 15"/>
          <p:cNvSpPr/>
          <p:nvPr/>
        </p:nvSpPr>
        <p:spPr>
          <a:xfrm>
            <a:off x="250020" y="680477"/>
            <a:ext cx="9144"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7" name="Прямоугольник 16"/>
          <p:cNvSpPr/>
          <p:nvPr/>
        </p:nvSpPr>
        <p:spPr>
          <a:xfrm>
            <a:off x="221768" y="680477"/>
            <a:ext cx="9144"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2" name="Заголовок 21"/>
          <p:cNvSpPr>
            <a:spLocks noGrp="1"/>
          </p:cNvSpPr>
          <p:nvPr>
            <p:ph type="title"/>
          </p:nvPr>
        </p:nvSpPr>
        <p:spPr>
          <a:xfrm>
            <a:off x="914400" y="512064"/>
            <a:ext cx="7772400" cy="914400"/>
          </a:xfrm>
          <a:prstGeom prst="rect">
            <a:avLst/>
          </a:prstGeom>
        </p:spPr>
        <p:txBody>
          <a:bodyPr vert="horz" anchor="t">
            <a:noAutofit/>
          </a:bodyPr>
          <a:lstStyle>
            <a:extLst/>
          </a:lstStyle>
          <a:p>
            <a:r>
              <a:rPr kumimoji="0" lang="ru-RU" smtClean="0"/>
              <a:t>Образец заголовка</a:t>
            </a:r>
            <a:endParaRPr kumimoji="0" lang="en-US"/>
          </a:p>
        </p:txBody>
      </p:sp>
      <p:sp>
        <p:nvSpPr>
          <p:cNvPr id="13" name="Текст 12"/>
          <p:cNvSpPr>
            <a:spLocks noGrp="1"/>
          </p:cNvSpPr>
          <p:nvPr>
            <p:ph type="body" idx="1"/>
          </p:nvPr>
        </p:nvSpPr>
        <p:spPr>
          <a:xfrm>
            <a:off x="914400" y="1783560"/>
            <a:ext cx="7772400" cy="4572000"/>
          </a:xfrm>
          <a:prstGeom prst="rect">
            <a:avLst/>
          </a:prstGeom>
        </p:spPr>
        <p:txBody>
          <a:bodyPr vert="horz">
            <a:normAutofit/>
          </a:bodyPr>
          <a:lstStyle>
            <a:extLst/>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4" name="Дата 13"/>
          <p:cNvSpPr>
            <a:spLocks noGrp="1"/>
          </p:cNvSpPr>
          <p:nvPr>
            <p:ph type="dt" sz="half" idx="2"/>
          </p:nvPr>
        </p:nvSpPr>
        <p:spPr>
          <a:xfrm>
            <a:off x="6477000" y="6416675"/>
            <a:ext cx="2133600" cy="365125"/>
          </a:xfrm>
          <a:prstGeom prst="rect">
            <a:avLst/>
          </a:prstGeom>
        </p:spPr>
        <p:txBody>
          <a:bodyPr vert="horz" anchor="b"/>
          <a:lstStyle>
            <a:lvl1pPr algn="l" eaLnBrk="1" latinLnBrk="0" hangingPunct="1">
              <a:defRPr kumimoji="0" sz="1100">
                <a:solidFill>
                  <a:schemeClr val="tx2"/>
                </a:solidFill>
              </a:defRPr>
            </a:lvl1pPr>
            <a:extLst/>
          </a:lstStyle>
          <a:p>
            <a:fld id="{53FB3675-6F70-4C7B-BA3E-2A4ABB82DFE6}" type="datetimeFigureOut">
              <a:rPr lang="ru-RU" smtClean="0"/>
              <a:pPr/>
              <a:t>06.12.2013</a:t>
            </a:fld>
            <a:endParaRPr lang="ru-RU"/>
          </a:p>
        </p:txBody>
      </p:sp>
      <p:sp>
        <p:nvSpPr>
          <p:cNvPr id="3" name="Нижний колонтитул 2"/>
          <p:cNvSpPr>
            <a:spLocks noGrp="1"/>
          </p:cNvSpPr>
          <p:nvPr>
            <p:ph type="ftr" sz="quarter" idx="3"/>
          </p:nvPr>
        </p:nvSpPr>
        <p:spPr>
          <a:xfrm>
            <a:off x="914400" y="6416675"/>
            <a:ext cx="5562600" cy="365125"/>
          </a:xfrm>
          <a:prstGeom prst="rect">
            <a:avLst/>
          </a:prstGeom>
        </p:spPr>
        <p:txBody>
          <a:bodyPr vert="horz" anchor="b"/>
          <a:lstStyle>
            <a:lvl1pPr algn="r" eaLnBrk="1" latinLnBrk="0" hangingPunct="1">
              <a:defRPr kumimoji="0" sz="1100">
                <a:solidFill>
                  <a:schemeClr val="tx2"/>
                </a:solidFill>
              </a:defRPr>
            </a:lvl1pPr>
            <a:extLst/>
          </a:lstStyle>
          <a:p>
            <a:endParaRPr lang="ru-RU"/>
          </a:p>
        </p:txBody>
      </p:sp>
      <p:sp>
        <p:nvSpPr>
          <p:cNvPr id="23" name="Номер слайда 22"/>
          <p:cNvSpPr>
            <a:spLocks noGrp="1"/>
          </p:cNvSpPr>
          <p:nvPr>
            <p:ph type="sldNum" sz="quarter" idx="4"/>
          </p:nvPr>
        </p:nvSpPr>
        <p:spPr>
          <a:xfrm>
            <a:off x="8610600" y="6416675"/>
            <a:ext cx="457200" cy="365125"/>
          </a:xfrm>
          <a:prstGeom prst="rect">
            <a:avLst/>
          </a:prstGeom>
        </p:spPr>
        <p:txBody>
          <a:bodyPr vert="horz" anchor="b"/>
          <a:lstStyle>
            <a:lvl1pPr algn="l" eaLnBrk="1" latinLnBrk="0" hangingPunct="1">
              <a:defRPr kumimoji="0" sz="1200">
                <a:solidFill>
                  <a:schemeClr val="tx2"/>
                </a:solidFill>
              </a:defRPr>
            </a:lvl1pPr>
            <a:extLst/>
          </a:lstStyle>
          <a:p>
            <a:fld id="{6B0A05C8-E4CB-4637-943B-7DCCF0FB4FCF}" type="slidenum">
              <a:rPr lang="ru-RU" smtClean="0"/>
              <a:pPr/>
              <a:t>‹#›</a:t>
            </a:fld>
            <a:endParaRPr lang="ru-RU"/>
          </a:p>
        </p:txBody>
      </p:sp>
    </p:spTree>
  </p:cSld>
  <p:clrMap bg1="dk1" tx1="lt1" bg2="dk2" tx2="lt2" accent1="accent1" accent2="accent2" accent3="accent3" accent4="accent4" accent5="accent5" accent6="accent6" hlink="hlink" folHlink="folHlink"/>
  <p:sldLayoutIdLst>
    <p:sldLayoutId id="2147483726" r:id="rId1"/>
    <p:sldLayoutId id="2147483727" r:id="rId2"/>
    <p:sldLayoutId id="2147483728" r:id="rId3"/>
    <p:sldLayoutId id="2147483729" r:id="rId4"/>
    <p:sldLayoutId id="2147483730" r:id="rId5"/>
    <p:sldLayoutId id="2147483731" r:id="rId6"/>
    <p:sldLayoutId id="2147483732" r:id="rId7"/>
    <p:sldLayoutId id="2147483733" r:id="rId8"/>
    <p:sldLayoutId id="2147483734" r:id="rId9"/>
    <p:sldLayoutId id="2147483735" r:id="rId10"/>
    <p:sldLayoutId id="2147483736" r:id="rId11"/>
    <p:sldLayoutId id="2147483737" r:id="rId12"/>
  </p:sldLayoutIdLst>
  <p:txStyles>
    <p:titleStyle>
      <a:lvl1pPr algn="l" rtl="0" eaLnBrk="1" latinLnBrk="0" hangingPunct="1">
        <a:spcBef>
          <a:spcPct val="0"/>
        </a:spcBef>
        <a:buNone/>
        <a:defRPr kumimoji="0" sz="4000" kern="1200" spc="-100" baseline="0">
          <a:solidFill>
            <a:schemeClr val="tx2">
              <a:satMod val="200000"/>
            </a:schemeClr>
          </a:solidFill>
          <a:latin typeface="+mj-lt"/>
          <a:ea typeface="+mj-ea"/>
          <a:cs typeface="+mj-cs"/>
        </a:defRPr>
      </a:lvl1pPr>
      <a:extLst/>
    </p:titleStyle>
    <p:bodyStyle>
      <a:lvl1pPr marL="411480" indent="-342900" algn="l" rtl="0" eaLnBrk="1" latinLnBrk="0" hangingPunct="1">
        <a:spcBef>
          <a:spcPts val="700"/>
        </a:spcBef>
        <a:buClr>
          <a:schemeClr val="tx2"/>
        </a:buClr>
        <a:buSzPct val="95000"/>
        <a:buFont typeface="Wingdings"/>
        <a:buChar char=""/>
        <a:defRPr kumimoji="0" sz="3000" kern="1200">
          <a:solidFill>
            <a:schemeClr val="tx1"/>
          </a:solidFill>
          <a:latin typeface="+mn-lt"/>
          <a:ea typeface="+mn-ea"/>
          <a:cs typeface="+mn-cs"/>
        </a:defRPr>
      </a:lvl1pPr>
      <a:lvl2pPr marL="740664" indent="-285750" algn="l" rtl="0" eaLnBrk="1" latinLnBrk="0" hangingPunct="1">
        <a:spcBef>
          <a:spcPct val="20000"/>
        </a:spcBef>
        <a:buClr>
          <a:schemeClr val="accent2"/>
        </a:buClr>
        <a:buSzPct val="90000"/>
        <a:buFont typeface="Wingdings"/>
        <a:buChar char=""/>
        <a:defRPr kumimoji="0" sz="2600" kern="1200">
          <a:solidFill>
            <a:schemeClr val="tx1"/>
          </a:solidFill>
          <a:latin typeface="+mn-lt"/>
          <a:ea typeface="+mn-ea"/>
          <a:cs typeface="+mn-cs"/>
        </a:defRPr>
      </a:lvl2pPr>
      <a:lvl3pPr marL="996696" indent="-228600" algn="l" rtl="0" eaLnBrk="1" latinLnBrk="0" hangingPunct="1">
        <a:spcBef>
          <a:spcPct val="20000"/>
        </a:spcBef>
        <a:buClr>
          <a:schemeClr val="accent2"/>
        </a:buClr>
        <a:buFont typeface="Wingdings 2"/>
        <a:buChar char=""/>
        <a:defRPr kumimoji="0" sz="2400" kern="1200">
          <a:solidFill>
            <a:schemeClr val="tx1"/>
          </a:solidFill>
          <a:latin typeface="+mn-lt"/>
          <a:ea typeface="+mn-ea"/>
          <a:cs typeface="+mn-cs"/>
        </a:defRPr>
      </a:lvl3pPr>
      <a:lvl4pPr marL="1261872" indent="-228600" algn="l" rtl="0" eaLnBrk="1" latinLnBrk="0" hangingPunct="1">
        <a:spcBef>
          <a:spcPct val="20000"/>
        </a:spcBef>
        <a:buClr>
          <a:schemeClr val="accent3"/>
        </a:buClr>
        <a:buFont typeface="Wingdings 3"/>
        <a:buChar char=""/>
        <a:defRPr kumimoji="0" sz="2200" kern="1200">
          <a:solidFill>
            <a:schemeClr val="tx1"/>
          </a:solidFill>
          <a:latin typeface="+mn-lt"/>
          <a:ea typeface="+mn-ea"/>
          <a:cs typeface="+mn-cs"/>
        </a:defRPr>
      </a:lvl4pPr>
      <a:lvl5pPr marL="1481328" indent="-210312" algn="l" rtl="0" eaLnBrk="1" latinLnBrk="0" hangingPunct="1">
        <a:spcBef>
          <a:spcPct val="20000"/>
        </a:spcBef>
        <a:buClr>
          <a:schemeClr val="accent3"/>
        </a:buClr>
        <a:buFont typeface="Wingdings 2"/>
        <a:buChar char=""/>
        <a:defRPr kumimoji="0" sz="2000" kern="1200">
          <a:solidFill>
            <a:schemeClr val="tx1"/>
          </a:solidFill>
          <a:latin typeface="+mn-lt"/>
          <a:ea typeface="+mn-ea"/>
          <a:cs typeface="+mn-cs"/>
        </a:defRPr>
      </a:lvl5pPr>
      <a:lvl6pPr marL="1709928" indent="-210312" algn="l" rtl="0" eaLnBrk="1" latinLnBrk="0" hangingPunct="1">
        <a:spcBef>
          <a:spcPct val="20000"/>
        </a:spcBef>
        <a:buClr>
          <a:schemeClr val="accent3"/>
        </a:buClr>
        <a:buFont typeface="Wingdings 2"/>
        <a:buChar char=""/>
        <a:defRPr kumimoji="0" sz="1800" kern="1200">
          <a:solidFill>
            <a:schemeClr val="tx1"/>
          </a:solidFill>
          <a:latin typeface="+mn-lt"/>
          <a:ea typeface="+mn-ea"/>
          <a:cs typeface="+mn-cs"/>
        </a:defRPr>
      </a:lvl6pPr>
      <a:lvl7pPr marL="1901952"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7pPr>
      <a:lvl8pPr marL="2093976"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8pPr>
      <a:lvl9pPr marL="2286000"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slideLayout" Target="../slideLayouts/slideLayout7.xml"/><Relationship Id="rId1" Type="http://schemas.openxmlformats.org/officeDocument/2006/relationships/audio" Target="file:///C:\&#1052;&#1086;&#1080;%20&#1076;&#1086;&#1082;&#1091;&#1084;&#1077;&#1085;&#1090;&#1099;\&#1040;&#1091;&#1076;&#1080;&#1086;_0016.wma" TargetMode="External"/><Relationship Id="rId4" Type="http://schemas.openxmlformats.org/officeDocument/2006/relationships/image" Target="../media/image15.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r>
              <a:rPr lang="ru-RU" dirty="0" smtClean="0"/>
              <a:t>Николай</a:t>
            </a:r>
            <a:r>
              <a:rPr lang="en-US" dirty="0" smtClean="0"/>
              <a:t> </a:t>
            </a:r>
            <a:r>
              <a:rPr lang="en-US" dirty="0" smtClean="0"/>
              <a:t>I</a:t>
            </a:r>
            <a:r>
              <a:rPr lang="ru-RU" dirty="0" smtClean="0"/>
              <a:t/>
            </a:r>
            <a:br>
              <a:rPr lang="ru-RU" dirty="0" smtClean="0"/>
            </a:br>
            <a:r>
              <a:rPr lang="ru-RU" sz="1400" dirty="0" err="1" smtClean="0"/>
              <a:t>Выполнила:Виктория</a:t>
            </a:r>
            <a:r>
              <a:rPr lang="ru-RU" sz="1400" dirty="0" smtClean="0"/>
              <a:t> </a:t>
            </a:r>
            <a:r>
              <a:rPr lang="ru-RU" sz="1400" dirty="0" err="1" smtClean="0"/>
              <a:t>Озерина</a:t>
            </a:r>
            <a:r>
              <a:rPr lang="ru-RU" sz="1400" dirty="0" smtClean="0"/>
              <a:t>  </a:t>
            </a:r>
            <a:r>
              <a:rPr lang="ru-RU" sz="1400" dirty="0" smtClean="0"/>
              <a:t/>
            </a:r>
            <a:br>
              <a:rPr lang="ru-RU" sz="1400" dirty="0" smtClean="0"/>
            </a:br>
            <a:endParaRPr lang="ru-RU" sz="1400" dirty="0"/>
          </a:p>
        </p:txBody>
      </p:sp>
      <p:pic>
        <p:nvPicPr>
          <p:cNvPr id="1026" name="Picture 2"/>
          <p:cNvPicPr>
            <a:picLocks noChangeAspect="1" noChangeArrowheads="1"/>
          </p:cNvPicPr>
          <p:nvPr/>
        </p:nvPicPr>
        <p:blipFill>
          <a:blip r:embed="rId2"/>
          <a:srcRect/>
          <a:stretch>
            <a:fillRect/>
          </a:stretch>
        </p:blipFill>
        <p:spPr bwMode="auto">
          <a:xfrm>
            <a:off x="3714744" y="190862"/>
            <a:ext cx="4910151" cy="6667138"/>
          </a:xfrm>
          <a:prstGeom prst="rect">
            <a:avLst/>
          </a:prstGeom>
          <a:noFill/>
          <a:ln w="9525">
            <a:noFill/>
            <a:miter lim="800000"/>
            <a:headEnd/>
            <a:tailEnd/>
          </a:ln>
          <a:effec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idx="4294967295"/>
          </p:nvPr>
        </p:nvSpPr>
        <p:spPr>
          <a:xfrm>
            <a:off x="1371600" y="512763"/>
            <a:ext cx="7772400" cy="914400"/>
          </a:xfrm>
        </p:spPr>
        <p:txBody>
          <a:bodyPr/>
          <a:lstStyle/>
          <a:p>
            <a:r>
              <a:rPr lang="ru-RU" sz="1600" dirty="0" smtClean="0"/>
              <a:t>Николай I - российский император с 1825. Третий сын Павла I. С рождения записанный в военную службу, Николай I воспитывался графом М.И. </a:t>
            </a:r>
            <a:r>
              <a:rPr lang="ru-RU" sz="1600" dirty="0" err="1" smtClean="0"/>
              <a:t>Ламсдорфом</a:t>
            </a:r>
            <a:r>
              <a:rPr lang="ru-RU" sz="1600" dirty="0" smtClean="0"/>
              <a:t>, широко применявшим телесные наказания. Науки, не относящиеся к военному делу, вызывали у Николай I отвращение. </a:t>
            </a:r>
            <a:endParaRPr lang="ru-RU" sz="1600" dirty="0"/>
          </a:p>
        </p:txBody>
      </p:sp>
      <p:pic>
        <p:nvPicPr>
          <p:cNvPr id="2050" name="Picture 2"/>
          <p:cNvPicPr>
            <a:picLocks noGrp="1" noChangeAspect="1" noChangeArrowheads="1"/>
          </p:cNvPicPr>
          <p:nvPr>
            <p:ph idx="4294967295"/>
          </p:nvPr>
        </p:nvPicPr>
        <p:blipFill>
          <a:blip r:embed="rId2"/>
          <a:srcRect/>
          <a:stretch>
            <a:fillRect/>
          </a:stretch>
        </p:blipFill>
        <p:spPr bwMode="auto">
          <a:xfrm>
            <a:off x="0" y="1714500"/>
            <a:ext cx="3786188" cy="4525963"/>
          </a:xfrm>
          <a:prstGeom prst="rect">
            <a:avLst/>
          </a:prstGeom>
          <a:noFill/>
          <a:ln w="9525">
            <a:noFill/>
            <a:miter lim="800000"/>
            <a:headEnd/>
            <a:tailEnd/>
          </a:ln>
          <a:effectLst/>
        </p:spPr>
      </p:pic>
      <p:sp>
        <p:nvSpPr>
          <p:cNvPr id="5" name="Прямоугольник 4"/>
          <p:cNvSpPr/>
          <p:nvPr/>
        </p:nvSpPr>
        <p:spPr>
          <a:xfrm>
            <a:off x="5500694" y="1571612"/>
            <a:ext cx="2928926" cy="1754326"/>
          </a:xfrm>
          <a:prstGeom prst="rect">
            <a:avLst/>
          </a:prstGeom>
        </p:spPr>
        <p:txBody>
          <a:bodyPr wrap="square">
            <a:spAutoFit/>
          </a:bodyPr>
          <a:lstStyle/>
          <a:p>
            <a:r>
              <a:rPr lang="ru-RU" dirty="0" smtClean="0"/>
              <a:t>Значительно больше его интересовало строительное и инженерное дело, пристрастие к которому он сохранил на всю жизнь.</a:t>
            </a:r>
            <a:endParaRPr lang="ru-RU"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57158" y="285728"/>
            <a:ext cx="4572000" cy="2862322"/>
          </a:xfrm>
          <a:prstGeom prst="rect">
            <a:avLst/>
          </a:prstGeom>
        </p:spPr>
        <p:txBody>
          <a:bodyPr>
            <a:spAutoFit/>
          </a:bodyPr>
          <a:lstStyle/>
          <a:p>
            <a:r>
              <a:rPr lang="ru-RU" dirty="0" smtClean="0"/>
              <a:t> Николай Павлович оказался вполне счастлив в своей семейной жизни по сравнению с его предшественниками на русском престоле. Со своей избранницей он познакомился в 1814 в г. Берлине. Ему тогда исполнилось 18 лет. Фредерика Луиза Шарлотта Вильгельма была дочерью прусского короля Фридриха Вильгельма </a:t>
            </a:r>
            <a:r>
              <a:rPr lang="en-US" dirty="0" smtClean="0"/>
              <a:t>III</a:t>
            </a:r>
            <a:r>
              <a:rPr lang="ru-RU" dirty="0" smtClean="0"/>
              <a:t>. В июне 1817 г. Прусская принцесса вышла за него замуж. </a:t>
            </a:r>
            <a:endParaRPr lang="ru-RU" dirty="0"/>
          </a:p>
        </p:txBody>
      </p:sp>
      <p:pic>
        <p:nvPicPr>
          <p:cNvPr id="3074" name="Picture 2"/>
          <p:cNvPicPr>
            <a:picLocks noChangeAspect="1" noChangeArrowheads="1"/>
          </p:cNvPicPr>
          <p:nvPr/>
        </p:nvPicPr>
        <p:blipFill>
          <a:blip r:embed="rId2"/>
          <a:srcRect/>
          <a:stretch>
            <a:fillRect/>
          </a:stretch>
        </p:blipFill>
        <p:spPr bwMode="auto">
          <a:xfrm>
            <a:off x="4929190" y="1071546"/>
            <a:ext cx="3783982" cy="535785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srcRect r="3571"/>
          <a:stretch>
            <a:fillRect/>
          </a:stretch>
        </p:blipFill>
        <p:spPr bwMode="auto">
          <a:xfrm>
            <a:off x="3071802" y="2095504"/>
            <a:ext cx="5740549" cy="4762496"/>
          </a:xfrm>
          <a:prstGeom prst="rect">
            <a:avLst/>
          </a:prstGeom>
          <a:noFill/>
          <a:ln w="9525">
            <a:noFill/>
            <a:miter lim="800000"/>
            <a:headEnd/>
            <a:tailEnd/>
          </a:ln>
          <a:effectLst/>
        </p:spPr>
      </p:pic>
      <p:sp>
        <p:nvSpPr>
          <p:cNvPr id="4" name="Прямоугольник 3"/>
          <p:cNvSpPr/>
          <p:nvPr/>
        </p:nvSpPr>
        <p:spPr>
          <a:xfrm>
            <a:off x="1142976" y="214290"/>
            <a:ext cx="4572000" cy="1754326"/>
          </a:xfrm>
          <a:prstGeom prst="rect">
            <a:avLst/>
          </a:prstGeom>
        </p:spPr>
        <p:txBody>
          <a:bodyPr>
            <a:spAutoFit/>
          </a:bodyPr>
          <a:lstStyle/>
          <a:p>
            <a:r>
              <a:rPr lang="ru-RU" dirty="0" smtClean="0"/>
              <a:t> В браке царь имел 4 сыновей и 3 дочерей. Очень теплыми, дружескими были отношения Николая Павловича со старшим сыном царевичем Александром, хотя он и стремился регламентировать каждый его шаг, вплоть до выбора танцев.</a:t>
            </a:r>
            <a:endParaRPr lang="ru-RU"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85720" y="357166"/>
            <a:ext cx="4572000" cy="3416320"/>
          </a:xfrm>
          <a:prstGeom prst="rect">
            <a:avLst/>
          </a:prstGeom>
        </p:spPr>
        <p:txBody>
          <a:bodyPr>
            <a:spAutoFit/>
          </a:bodyPr>
          <a:lstStyle/>
          <a:p>
            <a:r>
              <a:rPr lang="ru-RU" dirty="0" smtClean="0"/>
              <a:t>В 1819 император Александр сообщил брату и его жене, что официальный наследник престола великий князь Константин Павлович намерен отречься от своего права, поэтому наследником предстоит стать Николаю как следующему по старшинству брату. Николая потрясло это сообщение, он чувствовал свою неготовность принять груз государственного управления. Ни его образование, ни кругозор этому не соответствовали.</a:t>
            </a:r>
            <a:endParaRPr lang="ru-RU" dirty="0"/>
          </a:p>
        </p:txBody>
      </p:sp>
      <p:pic>
        <p:nvPicPr>
          <p:cNvPr id="3" name="Picture 14" descr="XGetDBPicServlet?xpub_id=66488&amp;img_id=4"/>
          <p:cNvPicPr>
            <a:picLocks noChangeAspect="1" noChangeArrowheads="1"/>
          </p:cNvPicPr>
          <p:nvPr/>
        </p:nvPicPr>
        <p:blipFill>
          <a:blip r:embed="rId2"/>
          <a:srcRect/>
          <a:stretch>
            <a:fillRect/>
          </a:stretch>
        </p:blipFill>
        <p:spPr bwMode="auto">
          <a:xfrm>
            <a:off x="5429256" y="3643314"/>
            <a:ext cx="2232025" cy="3024187"/>
          </a:xfrm>
          <a:prstGeom prst="rect">
            <a:avLst/>
          </a:prstGeom>
          <a:noFill/>
          <a:ln w="9525">
            <a:noFill/>
            <a:miter lim="800000"/>
            <a:headEnd/>
            <a:tailEnd/>
          </a:ln>
        </p:spPr>
      </p:pic>
      <p:pic>
        <p:nvPicPr>
          <p:cNvPr id="4" name="Picture 16" descr="284b"/>
          <p:cNvPicPr>
            <a:picLocks noChangeAspect="1" noChangeArrowheads="1"/>
          </p:cNvPicPr>
          <p:nvPr/>
        </p:nvPicPr>
        <p:blipFill>
          <a:blip r:embed="rId3"/>
          <a:srcRect/>
          <a:stretch>
            <a:fillRect/>
          </a:stretch>
        </p:blipFill>
        <p:spPr bwMode="auto">
          <a:xfrm>
            <a:off x="3071802" y="3643314"/>
            <a:ext cx="2376488" cy="3024187"/>
          </a:xfrm>
          <a:prstGeom prst="rect">
            <a:avLst/>
          </a:prstGeom>
          <a:noFill/>
          <a:ln w="9525">
            <a:noFill/>
            <a:miter lim="800000"/>
            <a:headEnd/>
            <a:tailEnd/>
          </a:ln>
        </p:spPr>
      </p:pic>
      <p:sp>
        <p:nvSpPr>
          <p:cNvPr id="5" name="Text Box 17"/>
          <p:cNvSpPr txBox="1">
            <a:spLocks noChangeArrowheads="1"/>
          </p:cNvSpPr>
          <p:nvPr/>
        </p:nvSpPr>
        <p:spPr bwMode="auto">
          <a:xfrm>
            <a:off x="3071802" y="6553200"/>
            <a:ext cx="2233612" cy="304800"/>
          </a:xfrm>
          <a:prstGeom prst="rect">
            <a:avLst/>
          </a:prstGeom>
          <a:noFill/>
          <a:ln w="9525">
            <a:noFill/>
            <a:miter lim="800000"/>
            <a:headEnd/>
            <a:tailEnd/>
          </a:ln>
        </p:spPr>
        <p:txBody>
          <a:bodyPr>
            <a:spAutoFit/>
          </a:bodyPr>
          <a:lstStyle/>
          <a:p>
            <a:pPr>
              <a:spcBef>
                <a:spcPct val="50000"/>
              </a:spcBef>
            </a:pPr>
            <a:r>
              <a:rPr lang="ru-RU" sz="1400" b="1" i="1" dirty="0"/>
              <a:t>Николай Павлович</a:t>
            </a:r>
          </a:p>
        </p:txBody>
      </p:sp>
      <p:sp>
        <p:nvSpPr>
          <p:cNvPr id="6" name="Text Box 18"/>
          <p:cNvSpPr txBox="1">
            <a:spLocks noChangeArrowheads="1"/>
          </p:cNvSpPr>
          <p:nvPr/>
        </p:nvSpPr>
        <p:spPr bwMode="auto">
          <a:xfrm>
            <a:off x="5500694" y="6553200"/>
            <a:ext cx="2627313" cy="304800"/>
          </a:xfrm>
          <a:prstGeom prst="rect">
            <a:avLst/>
          </a:prstGeom>
          <a:noFill/>
          <a:ln w="9525">
            <a:noFill/>
            <a:miter lim="800000"/>
            <a:headEnd/>
            <a:tailEnd/>
          </a:ln>
        </p:spPr>
        <p:txBody>
          <a:bodyPr>
            <a:spAutoFit/>
          </a:bodyPr>
          <a:lstStyle/>
          <a:p>
            <a:pPr>
              <a:spcBef>
                <a:spcPct val="50000"/>
              </a:spcBef>
            </a:pPr>
            <a:r>
              <a:rPr lang="ru-RU" sz="1400" b="1" i="1" dirty="0"/>
              <a:t>Константин Павлович</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000"/>
                                        <p:tgtEl>
                                          <p:spTgt spid="3"/>
                                        </p:tgtEl>
                                      </p:cBhvr>
                                    </p:animEffect>
                                    <p:anim calcmode="lin" valueType="num">
                                      <p:cBhvr>
                                        <p:cTn id="8" dur="2000" fill="hold"/>
                                        <p:tgtEl>
                                          <p:spTgt spid="3"/>
                                        </p:tgtEl>
                                        <p:attrNameLst>
                                          <p:attrName>style.rotation</p:attrName>
                                        </p:attrNameLst>
                                      </p:cBhvr>
                                      <p:tavLst>
                                        <p:tav tm="0">
                                          <p:val>
                                            <p:fltVal val="720"/>
                                          </p:val>
                                        </p:tav>
                                        <p:tav tm="100000">
                                          <p:val>
                                            <p:fltVal val="0"/>
                                          </p:val>
                                        </p:tav>
                                      </p:tavLst>
                                    </p:anim>
                                    <p:anim calcmode="lin" valueType="num">
                                      <p:cBhvr>
                                        <p:cTn id="9" dur="2000" fill="hold"/>
                                        <p:tgtEl>
                                          <p:spTgt spid="3"/>
                                        </p:tgtEl>
                                        <p:attrNameLst>
                                          <p:attrName>ppt_h</p:attrName>
                                        </p:attrNameLst>
                                      </p:cBhvr>
                                      <p:tavLst>
                                        <p:tav tm="0">
                                          <p:val>
                                            <p:fltVal val="0"/>
                                          </p:val>
                                        </p:tav>
                                        <p:tav tm="100000">
                                          <p:val>
                                            <p:strVal val="#ppt_h"/>
                                          </p:val>
                                        </p:tav>
                                      </p:tavLst>
                                    </p:anim>
                                    <p:anim calcmode="lin" valueType="num">
                                      <p:cBhvr>
                                        <p:cTn id="10" dur="2000" fill="hold"/>
                                        <p:tgtEl>
                                          <p:spTgt spid="3"/>
                                        </p:tgtEl>
                                        <p:attrNameLst>
                                          <p:attrName>ppt_w</p:attrName>
                                        </p:attrNameLst>
                                      </p:cBhvr>
                                      <p:tavLst>
                                        <p:tav tm="0">
                                          <p:val>
                                            <p:fltVal val="0"/>
                                          </p:val>
                                        </p:tav>
                                        <p:tav tm="100000">
                                          <p:val>
                                            <p:strVal val="#ppt_w"/>
                                          </p:val>
                                        </p:tav>
                                      </p:tavLst>
                                    </p:anim>
                                  </p:childTnLst>
                                </p:cTn>
                              </p:par>
                              <p:par>
                                <p:cTn id="11" presetID="35" presetClass="entr" presetSubtype="0" fill="hold"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2000"/>
                                        <p:tgtEl>
                                          <p:spTgt spid="4"/>
                                        </p:tgtEl>
                                      </p:cBhvr>
                                    </p:animEffect>
                                    <p:anim calcmode="lin" valueType="num">
                                      <p:cBhvr>
                                        <p:cTn id="14" dur="2000" fill="hold"/>
                                        <p:tgtEl>
                                          <p:spTgt spid="4"/>
                                        </p:tgtEl>
                                        <p:attrNameLst>
                                          <p:attrName>style.rotation</p:attrName>
                                        </p:attrNameLst>
                                      </p:cBhvr>
                                      <p:tavLst>
                                        <p:tav tm="0">
                                          <p:val>
                                            <p:fltVal val="720"/>
                                          </p:val>
                                        </p:tav>
                                        <p:tav tm="100000">
                                          <p:val>
                                            <p:fltVal val="0"/>
                                          </p:val>
                                        </p:tav>
                                      </p:tavLst>
                                    </p:anim>
                                    <p:anim calcmode="lin" valueType="num">
                                      <p:cBhvr>
                                        <p:cTn id="15" dur="2000" fill="hold"/>
                                        <p:tgtEl>
                                          <p:spTgt spid="4"/>
                                        </p:tgtEl>
                                        <p:attrNameLst>
                                          <p:attrName>ppt_h</p:attrName>
                                        </p:attrNameLst>
                                      </p:cBhvr>
                                      <p:tavLst>
                                        <p:tav tm="0">
                                          <p:val>
                                            <p:fltVal val="0"/>
                                          </p:val>
                                        </p:tav>
                                        <p:tav tm="100000">
                                          <p:val>
                                            <p:strVal val="#ppt_h"/>
                                          </p:val>
                                        </p:tav>
                                      </p:tavLst>
                                    </p:anim>
                                    <p:anim calcmode="lin" valueType="num">
                                      <p:cBhvr>
                                        <p:cTn id="16" dur="2000" fill="hold"/>
                                        <p:tgtEl>
                                          <p:spTgt spid="4"/>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000100" y="1285860"/>
            <a:ext cx="4572000" cy="923330"/>
          </a:xfrm>
          <a:prstGeom prst="rect">
            <a:avLst/>
          </a:prstGeom>
        </p:spPr>
        <p:txBody>
          <a:bodyPr>
            <a:spAutoFit/>
          </a:bodyPr>
          <a:lstStyle/>
          <a:p>
            <a:pPr lvl="0" fontAlgn="base">
              <a:spcBef>
                <a:spcPct val="0"/>
              </a:spcBef>
              <a:spcAft>
                <a:spcPct val="0"/>
              </a:spcAft>
            </a:pPr>
            <a:r>
              <a:rPr lang="ru-RU" dirty="0" smtClean="0">
                <a:latin typeface="Arial" charset="0"/>
              </a:rPr>
              <a:t>Впопыхах  междуцарствия даже успели отчеканить монету с профилем государя Константина</a:t>
            </a:r>
            <a:endParaRPr lang="ru-RU" dirty="0"/>
          </a:p>
        </p:txBody>
      </p:sp>
      <p:pic>
        <p:nvPicPr>
          <p:cNvPr id="1026" name="Picture 2"/>
          <p:cNvPicPr>
            <a:picLocks noChangeAspect="1" noChangeArrowheads="1"/>
          </p:cNvPicPr>
          <p:nvPr/>
        </p:nvPicPr>
        <p:blipFill>
          <a:blip r:embed="rId2"/>
          <a:srcRect/>
          <a:stretch>
            <a:fillRect/>
          </a:stretch>
        </p:blipFill>
        <p:spPr bwMode="auto">
          <a:xfrm>
            <a:off x="1071538" y="2428868"/>
            <a:ext cx="6858000" cy="3429000"/>
          </a:xfrm>
          <a:prstGeom prst="rect">
            <a:avLst/>
          </a:prstGeom>
          <a:noFill/>
          <a:ln w="9525">
            <a:noFill/>
            <a:miter lim="800000"/>
            <a:headEnd/>
            <a:tailEnd/>
          </a:ln>
          <a:effec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85720" y="214290"/>
            <a:ext cx="6286528" cy="2031325"/>
          </a:xfrm>
          <a:prstGeom prst="rect">
            <a:avLst/>
          </a:prstGeom>
        </p:spPr>
        <p:txBody>
          <a:bodyPr wrap="square">
            <a:spAutoFit/>
          </a:bodyPr>
          <a:lstStyle/>
          <a:p>
            <a:r>
              <a:rPr lang="ru-RU" dirty="0" smtClean="0"/>
              <a:t>В день присяги Николая 14 декабря произошло восстание декабристов — вооруженный мятеж части гвардии под лозунгом незаконности </a:t>
            </a:r>
            <a:r>
              <a:rPr lang="ru-RU" dirty="0" err="1" smtClean="0"/>
              <a:t>переприсяги</a:t>
            </a:r>
            <a:r>
              <a:rPr lang="ru-RU" dirty="0" smtClean="0"/>
              <a:t>. Судьба Николая висела на волоске, но он сумел подавить восстание, проявив решительность и беспощадность, свойственные ему в минуту опасности. Восставшие были расстреляны из пушек, и порядок в столице восстановлен. </a:t>
            </a:r>
            <a:endParaRPr lang="ru-RU" dirty="0"/>
          </a:p>
        </p:txBody>
      </p:sp>
      <p:pic>
        <p:nvPicPr>
          <p:cNvPr id="6146" name="Picture 2"/>
          <p:cNvPicPr>
            <a:picLocks noChangeAspect="1" noChangeArrowheads="1"/>
          </p:cNvPicPr>
          <p:nvPr/>
        </p:nvPicPr>
        <p:blipFill>
          <a:blip r:embed="rId2"/>
          <a:srcRect/>
          <a:stretch>
            <a:fillRect/>
          </a:stretch>
        </p:blipFill>
        <p:spPr bwMode="auto">
          <a:xfrm>
            <a:off x="285720" y="2285992"/>
            <a:ext cx="6096000" cy="4133850"/>
          </a:xfrm>
          <a:prstGeom prst="rect">
            <a:avLst/>
          </a:prstGeom>
          <a:noFill/>
          <a:ln w="9525">
            <a:noFill/>
            <a:miter lim="800000"/>
            <a:headEnd/>
            <a:tailEnd/>
          </a:ln>
          <a:effec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500166" y="1214422"/>
            <a:ext cx="4572000" cy="923330"/>
          </a:xfrm>
          <a:prstGeom prst="rect">
            <a:avLst/>
          </a:prstGeom>
        </p:spPr>
        <p:txBody>
          <a:bodyPr>
            <a:spAutoFit/>
          </a:bodyPr>
          <a:lstStyle/>
          <a:p>
            <a:r>
              <a:rPr lang="ru-RU" dirty="0" smtClean="0"/>
              <a:t>Члены тайных обществ были арестованы и преданы суду, пятеро из которых казнены 13 июля 1826 года.</a:t>
            </a:r>
            <a:endParaRPr lang="ru-RU" dirty="0"/>
          </a:p>
        </p:txBody>
      </p:sp>
      <p:pic>
        <p:nvPicPr>
          <p:cNvPr id="7170" name="Picture 2"/>
          <p:cNvPicPr>
            <a:picLocks noChangeAspect="1" noChangeArrowheads="1"/>
          </p:cNvPicPr>
          <p:nvPr/>
        </p:nvPicPr>
        <p:blipFill>
          <a:blip r:embed="rId2"/>
          <a:srcRect/>
          <a:stretch>
            <a:fillRect/>
          </a:stretch>
        </p:blipFill>
        <p:spPr bwMode="auto">
          <a:xfrm>
            <a:off x="1214414" y="2457450"/>
            <a:ext cx="6657975" cy="4400550"/>
          </a:xfrm>
          <a:prstGeom prst="rect">
            <a:avLst/>
          </a:prstGeom>
          <a:noFill/>
          <a:ln w="9525">
            <a:noFill/>
            <a:miter lim="800000"/>
            <a:headEnd/>
            <a:tailEnd/>
          </a:ln>
          <a:effec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357290" y="2071678"/>
            <a:ext cx="6500842" cy="1754326"/>
          </a:xfrm>
          <a:prstGeom prst="rect">
            <a:avLst/>
          </a:prstGeom>
        </p:spPr>
        <p:txBody>
          <a:bodyPr wrap="square">
            <a:spAutoFit/>
          </a:bodyPr>
          <a:lstStyle/>
          <a:p>
            <a:r>
              <a:rPr lang="ru-RU" dirty="0" smtClean="0"/>
              <a:t> Восстание декабристов оставило глубокий след в душе императора и вселило в него боязнь к любым проявлениям свободомыслия. Он был твердо уверен, что спас Россию от неминуемой гибели. После подавления мятежа Николай I усилил военно-бюрократический аппарат, централизовал административную систему, установил жесткую цензуру.</a:t>
            </a:r>
            <a:endParaRPr lang="ru-RU"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46" name="Rectangle 2"/>
          <p:cNvSpPr>
            <a:spLocks noGrp="1" noChangeArrowheads="1"/>
          </p:cNvSpPr>
          <p:nvPr>
            <p:ph type="title" idx="4294967295"/>
          </p:nvPr>
        </p:nvSpPr>
        <p:spPr>
          <a:xfrm>
            <a:off x="1371600" y="277813"/>
            <a:ext cx="7772400" cy="1143000"/>
          </a:xfrm>
        </p:spPr>
        <p:txBody>
          <a:bodyPr/>
          <a:lstStyle/>
          <a:p>
            <a:pPr eaLnBrk="1" hangingPunct="1"/>
            <a:r>
              <a:rPr lang="ru-RU" dirty="0" smtClean="0"/>
              <a:t>           Реформы Николая </a:t>
            </a:r>
            <a:r>
              <a:rPr lang="en-US" dirty="0" smtClean="0"/>
              <a:t>I</a:t>
            </a:r>
            <a:endParaRPr lang="ru-RU" dirty="0" smtClean="0"/>
          </a:p>
        </p:txBody>
      </p:sp>
      <p:sp>
        <p:nvSpPr>
          <p:cNvPr id="9219" name="Rectangle 269"/>
          <p:cNvSpPr>
            <a:spLocks noGrp="1" noChangeArrowheads="1"/>
          </p:cNvSpPr>
          <p:nvPr>
            <p:ph type="body" sz="half" idx="4294967295"/>
          </p:nvPr>
        </p:nvSpPr>
        <p:spPr>
          <a:xfrm>
            <a:off x="0" y="1600200"/>
            <a:ext cx="5976938" cy="1757363"/>
          </a:xfrm>
        </p:spPr>
        <p:txBody>
          <a:bodyPr/>
          <a:lstStyle/>
          <a:p>
            <a:pPr eaLnBrk="1" hangingPunct="1">
              <a:lnSpc>
                <a:spcPct val="80000"/>
              </a:lnSpc>
            </a:pPr>
            <a:r>
              <a:rPr lang="ru-RU" sz="1800" dirty="0" smtClean="0"/>
              <a:t>   Во внутренних делах политика Николая </a:t>
            </a:r>
            <a:r>
              <a:rPr lang="en-US" sz="1800" dirty="0" smtClean="0"/>
              <a:t>I </a:t>
            </a:r>
            <a:r>
              <a:rPr lang="ru-RU" sz="1800" dirty="0" smtClean="0"/>
              <a:t>всячески укрепляла самодержавие. Об отмене крепостного права Николай </a:t>
            </a:r>
            <a:r>
              <a:rPr lang="en-US" sz="1800" dirty="0" smtClean="0"/>
              <a:t>I </a:t>
            </a:r>
            <a:r>
              <a:rPr lang="ru-RU" sz="1800" dirty="0" smtClean="0"/>
              <a:t>сказал: «Нет сомнения, что крепостное право, в нынешнем его положении у нас, есть зло, для всех ощутительное и очевидное, но прикасаться к нему теперь было бы делом еще более губительным».</a:t>
            </a:r>
          </a:p>
        </p:txBody>
      </p:sp>
      <p:graphicFrame>
        <p:nvGraphicFramePr>
          <p:cNvPr id="6422" name="Group 278"/>
          <p:cNvGraphicFramePr>
            <a:graphicFrameLocks noGrp="1"/>
          </p:cNvGraphicFramePr>
          <p:nvPr>
            <p:ph sz="quarter" idx="4294967295"/>
          </p:nvPr>
        </p:nvGraphicFramePr>
        <p:xfrm>
          <a:off x="0" y="3357563"/>
          <a:ext cx="4679950" cy="2834640"/>
        </p:xfrm>
        <a:graphic>
          <a:graphicData uri="http://schemas.openxmlformats.org/drawingml/2006/table">
            <a:tbl>
              <a:tblPr/>
              <a:tblGrid>
                <a:gridCol w="4679950"/>
              </a:tblGrid>
              <a:tr h="396875">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r>
                        <a:rPr kumimoji="0" lang="ru-RU" sz="1800" b="0" i="0" u="none" strike="noStrike" cap="none" normalizeH="0" baseline="0" dirty="0" smtClean="0">
                          <a:ln>
                            <a:noFill/>
                          </a:ln>
                          <a:solidFill>
                            <a:schemeClr val="tx1"/>
                          </a:solidFill>
                          <a:effectLst/>
                          <a:latin typeface="Arial" charset="0"/>
                        </a:rPr>
                        <a:t>1826 г. – Создание Третьего отделения жандармов. Принят новый устав о цензуре.</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19075">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r>
                        <a:rPr kumimoji="0" lang="ru-RU" sz="1800" b="0" i="0" u="none" strike="noStrike" cap="none" normalizeH="0" baseline="0" smtClean="0">
                          <a:ln>
                            <a:noFill/>
                          </a:ln>
                          <a:solidFill>
                            <a:schemeClr val="tx1"/>
                          </a:solidFill>
                          <a:effectLst/>
                          <a:latin typeface="Arial" charset="0"/>
                        </a:rPr>
                        <a:t>1833 г. – Принят Свод законов Российской империи</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19075">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r>
                        <a:rPr kumimoji="0" lang="ru-RU" sz="1800" b="0" i="0" u="none" strike="noStrike" cap="none" normalizeH="0" baseline="0" smtClean="0">
                          <a:ln>
                            <a:noFill/>
                          </a:ln>
                          <a:solidFill>
                            <a:schemeClr val="tx1"/>
                          </a:solidFill>
                          <a:effectLst/>
                          <a:latin typeface="Arial" charset="0"/>
                        </a:rPr>
                        <a:t>1848 г. – Крестьянская реформа Киселева</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57213">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r>
                        <a:rPr kumimoji="0" lang="ru-RU" sz="1800" b="0" i="0" u="none" strike="noStrike" cap="none" normalizeH="0" baseline="0" smtClean="0">
                          <a:ln>
                            <a:noFill/>
                          </a:ln>
                          <a:solidFill>
                            <a:schemeClr val="tx1"/>
                          </a:solidFill>
                          <a:effectLst/>
                          <a:latin typeface="Arial" charset="0"/>
                        </a:rPr>
                        <a:t>1839 – 1843 гг. – Денежная реформа Канкрина</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9226" name="Rectangle 20"/>
          <p:cNvSpPr>
            <a:spLocks noChangeArrowheads="1"/>
          </p:cNvSpPr>
          <p:nvPr/>
        </p:nvSpPr>
        <p:spPr bwMode="auto">
          <a:xfrm>
            <a:off x="6227763" y="4508500"/>
            <a:ext cx="2520950" cy="942975"/>
          </a:xfrm>
          <a:prstGeom prst="rect">
            <a:avLst/>
          </a:prstGeom>
          <a:noFill/>
          <a:ln w="9525">
            <a:noFill/>
            <a:miter lim="800000"/>
            <a:headEnd/>
            <a:tailEnd/>
          </a:ln>
        </p:spPr>
        <p:txBody>
          <a:bodyPr wrap="none" anchor="ctr">
            <a:spAutoFit/>
          </a:bodyPr>
          <a:lstStyle/>
          <a:p>
            <a:r>
              <a:rPr lang="ru-RU" sz="1400" b="1" i="1"/>
              <a:t>Бенкендорф Александр </a:t>
            </a:r>
          </a:p>
          <a:p>
            <a:r>
              <a:rPr lang="ru-RU" sz="1400" b="1" i="1"/>
              <a:t>     Христофорович </a:t>
            </a:r>
          </a:p>
          <a:p>
            <a:r>
              <a:rPr lang="ru-RU" sz="1400" b="1" i="1"/>
              <a:t>           (1783- 1844)</a:t>
            </a:r>
          </a:p>
          <a:p>
            <a:r>
              <a:rPr lang="ru-RU" sz="1400" b="1" i="1"/>
              <a:t> Шеф корпуса жандармов </a:t>
            </a:r>
          </a:p>
        </p:txBody>
      </p:sp>
      <p:pic>
        <p:nvPicPr>
          <p:cNvPr id="6167" name="Picture 23" descr="benkendorf_alhr"/>
          <p:cNvPicPr>
            <a:picLocks noChangeAspect="1" noChangeArrowheads="1"/>
          </p:cNvPicPr>
          <p:nvPr/>
        </p:nvPicPr>
        <p:blipFill>
          <a:blip r:embed="rId2"/>
          <a:srcRect/>
          <a:stretch>
            <a:fillRect/>
          </a:stretch>
        </p:blipFill>
        <p:spPr bwMode="auto">
          <a:xfrm>
            <a:off x="6156325" y="1196975"/>
            <a:ext cx="2808288" cy="3306763"/>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nodeType="afterEffect">
                                  <p:stCondLst>
                                    <p:cond delay="0"/>
                                  </p:stCondLst>
                                  <p:childTnLst>
                                    <p:set>
                                      <p:cBhvr>
                                        <p:cTn id="6" dur="1" fill="hold">
                                          <p:stCondLst>
                                            <p:cond delay="499"/>
                                          </p:stCondLst>
                                        </p:cTn>
                                        <p:tgtEl>
                                          <p:spTgt spid="6167"/>
                                        </p:tgtEl>
                                        <p:attrNameLst>
                                          <p:attrName>style.visibility</p:attrName>
                                        </p:attrNameLst>
                                      </p:cBhvr>
                                      <p:to>
                                        <p:strVal val="visible"/>
                                      </p:to>
                                    </p:set>
                                  </p:childTnLst>
                                </p:cTn>
                              </p:par>
                            </p:childTnLst>
                          </p:cTn>
                        </p:par>
                        <p:par>
                          <p:cTn id="7" fill="hold" nodeType="afterGroup">
                            <p:stCondLst>
                              <p:cond delay="500"/>
                            </p:stCondLst>
                            <p:childTnLst>
                              <p:par>
                                <p:cTn id="8" presetID="15" presetClass="entr" presetSubtype="0" fill="hold" nodeType="afterEffect">
                                  <p:stCondLst>
                                    <p:cond delay="0"/>
                                  </p:stCondLst>
                                  <p:childTnLst>
                                    <p:set>
                                      <p:cBhvr>
                                        <p:cTn id="9" dur="1" fill="hold">
                                          <p:stCondLst>
                                            <p:cond delay="0"/>
                                          </p:stCondLst>
                                        </p:cTn>
                                        <p:tgtEl>
                                          <p:spTgt spid="6422"/>
                                        </p:tgtEl>
                                        <p:attrNameLst>
                                          <p:attrName>style.visibility</p:attrName>
                                        </p:attrNameLst>
                                      </p:cBhvr>
                                      <p:to>
                                        <p:strVal val="visible"/>
                                      </p:to>
                                    </p:set>
                                    <p:anim calcmode="lin" valueType="num">
                                      <p:cBhvr>
                                        <p:cTn id="10" dur="1000" fill="hold"/>
                                        <p:tgtEl>
                                          <p:spTgt spid="6422"/>
                                        </p:tgtEl>
                                        <p:attrNameLst>
                                          <p:attrName>ppt_w</p:attrName>
                                        </p:attrNameLst>
                                      </p:cBhvr>
                                      <p:tavLst>
                                        <p:tav tm="0">
                                          <p:val>
                                            <p:fltVal val="0"/>
                                          </p:val>
                                        </p:tav>
                                        <p:tav tm="100000">
                                          <p:val>
                                            <p:strVal val="#ppt_w"/>
                                          </p:val>
                                        </p:tav>
                                      </p:tavLst>
                                    </p:anim>
                                    <p:anim calcmode="lin" valueType="num">
                                      <p:cBhvr>
                                        <p:cTn id="11" dur="1000" fill="hold"/>
                                        <p:tgtEl>
                                          <p:spTgt spid="6422"/>
                                        </p:tgtEl>
                                        <p:attrNameLst>
                                          <p:attrName>ppt_h</p:attrName>
                                        </p:attrNameLst>
                                      </p:cBhvr>
                                      <p:tavLst>
                                        <p:tav tm="0">
                                          <p:val>
                                            <p:fltVal val="0"/>
                                          </p:val>
                                        </p:tav>
                                        <p:tav tm="100000">
                                          <p:val>
                                            <p:strVal val="#ppt_h"/>
                                          </p:val>
                                        </p:tav>
                                      </p:tavLst>
                                    </p:anim>
                                    <p:anim calcmode="lin" valueType="num">
                                      <p:cBhvr>
                                        <p:cTn id="12" dur="1000" fill="hold"/>
                                        <p:tgtEl>
                                          <p:spTgt spid="6422"/>
                                        </p:tgtEl>
                                        <p:attrNameLst>
                                          <p:attrName>ppt_x</p:attrName>
                                        </p:attrNameLst>
                                      </p:cBhvr>
                                      <p:tavLst>
                                        <p:tav tm="0" fmla="#ppt_x+(cos(-2*pi*(1-$))*-#ppt_x-sin(-2*pi*(1-$))*(1-#ppt_y))*(1-$)">
                                          <p:val>
                                            <p:fltVal val="0"/>
                                          </p:val>
                                        </p:tav>
                                        <p:tav tm="100000">
                                          <p:val>
                                            <p:fltVal val="1"/>
                                          </p:val>
                                        </p:tav>
                                      </p:tavLst>
                                    </p:anim>
                                    <p:anim calcmode="lin" valueType="num">
                                      <p:cBhvr>
                                        <p:cTn id="13" dur="1000" fill="hold"/>
                                        <p:tgtEl>
                                          <p:spTgt spid="6422"/>
                                        </p:tgtEl>
                                        <p:attrNameLst>
                                          <p:attrName>ppt_y</p:attrName>
                                        </p:attrNameLst>
                                      </p:cBhvr>
                                      <p:tavLst>
                                        <p:tav tm="0" fmla="#ppt_y+(sin(-2*pi*(1-$))*-#ppt_x+cos(-2*pi*(1-$))*(1-#ppt_y))*(1-$)">
                                          <p:val>
                                            <p:fltVal val="0"/>
                                          </p:val>
                                        </p:tav>
                                        <p:tav tm="100000">
                                          <p:val>
                                            <p:fltVal val="1"/>
                                          </p:val>
                                        </p:tav>
                                      </p:tavLst>
                                    </p:anim>
                                  </p:childTnLst>
                                </p:cTn>
                              </p:par>
                            </p:childTnLst>
                          </p:cTn>
                        </p:par>
                        <p:par>
                          <p:cTn id="14" fill="hold" nodeType="afterGroup">
                            <p:stCondLst>
                              <p:cond delay="1500"/>
                            </p:stCondLst>
                            <p:childTnLst>
                              <p:par>
                                <p:cTn id="15" presetID="1" presetClass="entr" presetSubtype="0" fill="hold" grpId="0" nodeType="afterEffect">
                                  <p:stCondLst>
                                    <p:cond delay="0"/>
                                  </p:stCondLst>
                                  <p:childTnLst>
                                    <p:set>
                                      <p:cBhvr>
                                        <p:cTn id="16" dur="1" fill="hold">
                                          <p:stCondLst>
                                            <p:cond delay="499"/>
                                          </p:stCondLst>
                                        </p:cTn>
                                        <p:tgtEl>
                                          <p:spTgt spid="614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6" grpId="0"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idx="4294967295"/>
          </p:nvPr>
        </p:nvSpPr>
        <p:spPr>
          <a:xfrm>
            <a:off x="3495675" y="188913"/>
            <a:ext cx="5648325" cy="1143000"/>
          </a:xfrm>
        </p:spPr>
        <p:txBody>
          <a:bodyPr>
            <a:normAutofit fontScale="90000"/>
          </a:bodyPr>
          <a:lstStyle/>
          <a:p>
            <a:pPr eaLnBrk="1" hangingPunct="1"/>
            <a:r>
              <a:rPr lang="ru-RU" sz="3800" dirty="0" smtClean="0"/>
              <a:t>Первые железные дороги</a:t>
            </a:r>
          </a:p>
        </p:txBody>
      </p:sp>
      <p:sp>
        <p:nvSpPr>
          <p:cNvPr id="11268" name="Rectangle 4"/>
          <p:cNvSpPr>
            <a:spLocks noGrp="1" noChangeArrowheads="1"/>
          </p:cNvSpPr>
          <p:nvPr>
            <p:ph type="body" sz="half" idx="4294967295"/>
          </p:nvPr>
        </p:nvSpPr>
        <p:spPr>
          <a:xfrm>
            <a:off x="0" y="1600200"/>
            <a:ext cx="4473575" cy="3844925"/>
          </a:xfrm>
        </p:spPr>
        <p:txBody>
          <a:bodyPr/>
          <a:lstStyle/>
          <a:p>
            <a:pPr eaLnBrk="1" hangingPunct="1">
              <a:lnSpc>
                <a:spcPct val="80000"/>
              </a:lnSpc>
            </a:pPr>
            <a:r>
              <a:rPr lang="en-US" sz="1600" dirty="0" smtClean="0"/>
              <a:t>   </a:t>
            </a:r>
            <a:r>
              <a:rPr lang="ru-RU" sz="1600" dirty="0" smtClean="0"/>
              <a:t>Несмотря на почти маниакальную любовь к порядку, Николай никогда не вмешивался в дела хозяйственной жизни, считая себя в этом некомпетентным, хотя именно по его воле была построена первая в России железная дорога, что имело большое значение для экономического развития страны</a:t>
            </a:r>
          </a:p>
          <a:p>
            <a:pPr eaLnBrk="1" hangingPunct="1">
              <a:lnSpc>
                <a:spcPct val="80000"/>
              </a:lnSpc>
            </a:pPr>
            <a:r>
              <a:rPr lang="ru-RU" sz="1600" dirty="0" smtClean="0"/>
              <a:t>    30 октября 1837 г. открывают первую железную дорогу.</a:t>
            </a:r>
          </a:p>
        </p:txBody>
      </p:sp>
      <p:pic>
        <p:nvPicPr>
          <p:cNvPr id="11271" name="Picture 7" descr="gorushki10"/>
          <p:cNvPicPr>
            <a:picLocks noChangeAspect="1" noChangeArrowheads="1"/>
          </p:cNvPicPr>
          <p:nvPr/>
        </p:nvPicPr>
        <p:blipFill>
          <a:blip r:embed="rId2"/>
          <a:srcRect/>
          <a:stretch>
            <a:fillRect/>
          </a:stretch>
        </p:blipFill>
        <p:spPr bwMode="auto">
          <a:xfrm>
            <a:off x="1042988" y="4868863"/>
            <a:ext cx="2736850" cy="1824037"/>
          </a:xfrm>
          <a:prstGeom prst="rect">
            <a:avLst/>
          </a:prstGeom>
          <a:noFill/>
          <a:ln w="9525">
            <a:noFill/>
            <a:miter lim="800000"/>
            <a:headEnd/>
            <a:tailEnd/>
          </a:ln>
        </p:spPr>
      </p:pic>
      <p:pic>
        <p:nvPicPr>
          <p:cNvPr id="11272" name="Picture 8" descr="golian-05[1]"/>
          <p:cNvPicPr>
            <a:picLocks noChangeAspect="1" noChangeArrowheads="1"/>
          </p:cNvPicPr>
          <p:nvPr/>
        </p:nvPicPr>
        <p:blipFill>
          <a:blip r:embed="rId3"/>
          <a:srcRect/>
          <a:stretch>
            <a:fillRect/>
          </a:stretch>
        </p:blipFill>
        <p:spPr bwMode="auto">
          <a:xfrm>
            <a:off x="4786314" y="1142984"/>
            <a:ext cx="3887787" cy="3027362"/>
          </a:xfrm>
          <a:prstGeom prst="rect">
            <a:avLst/>
          </a:prstGeom>
          <a:noFill/>
          <a:ln w="9525">
            <a:noFill/>
            <a:miter lim="800000"/>
            <a:headEnd/>
            <a:tailEnd/>
          </a:ln>
        </p:spPr>
      </p:pic>
      <p:sp>
        <p:nvSpPr>
          <p:cNvPr id="13324" name="Text Box 44"/>
          <p:cNvSpPr txBox="1">
            <a:spLocks noChangeArrowheads="1"/>
          </p:cNvSpPr>
          <p:nvPr/>
        </p:nvSpPr>
        <p:spPr bwMode="auto">
          <a:xfrm>
            <a:off x="5003800" y="4292600"/>
            <a:ext cx="3816350" cy="304800"/>
          </a:xfrm>
          <a:prstGeom prst="rect">
            <a:avLst/>
          </a:prstGeom>
          <a:noFill/>
          <a:ln w="9525">
            <a:noFill/>
            <a:miter lim="800000"/>
            <a:headEnd/>
            <a:tailEnd/>
          </a:ln>
        </p:spPr>
        <p:txBody>
          <a:bodyPr>
            <a:spAutoFit/>
          </a:bodyPr>
          <a:lstStyle/>
          <a:p>
            <a:pPr>
              <a:spcBef>
                <a:spcPct val="50000"/>
              </a:spcBef>
            </a:pPr>
            <a:r>
              <a:rPr lang="ru-RU" sz="1400" b="1" i="1"/>
              <a:t>Пуск первой железной дороги в 1837 г.</a:t>
            </a:r>
          </a:p>
        </p:txBody>
      </p:sp>
      <p:sp>
        <p:nvSpPr>
          <p:cNvPr id="11" name="Прямоугольник 10"/>
          <p:cNvSpPr/>
          <p:nvPr/>
        </p:nvSpPr>
        <p:spPr>
          <a:xfrm>
            <a:off x="4071934" y="4857760"/>
            <a:ext cx="4572000" cy="1809726"/>
          </a:xfrm>
          <a:prstGeom prst="rect">
            <a:avLst/>
          </a:prstGeom>
        </p:spPr>
        <p:txBody>
          <a:bodyPr>
            <a:spAutoFit/>
          </a:bodyPr>
          <a:lstStyle/>
          <a:p>
            <a:pPr lvl="0" fontAlgn="base">
              <a:spcBef>
                <a:spcPct val="20000"/>
              </a:spcBef>
              <a:spcAft>
                <a:spcPct val="0"/>
              </a:spcAft>
              <a:buClr>
                <a:schemeClr val="folHlink"/>
              </a:buClr>
              <a:buSzPct val="90000"/>
            </a:pPr>
            <a:r>
              <a:rPr lang="ru-RU" dirty="0" smtClean="0">
                <a:latin typeface="Arial" charset="0"/>
              </a:rPr>
              <a:t>Николай лично утвердил русскую колею. На 9 см шире мирового английского стандарта: случае войны неприятель не сможет использовать на территории России свои поезда.</a:t>
            </a:r>
          </a:p>
          <a:p>
            <a:pPr lvl="0" fontAlgn="base">
              <a:spcBef>
                <a:spcPct val="20000"/>
              </a:spcBef>
              <a:spcAft>
                <a:spcPct val="0"/>
              </a:spcAft>
              <a:buClr>
                <a:schemeClr val="folHlink"/>
              </a:buClr>
              <a:buSzPct val="90000"/>
            </a:pPr>
            <a:r>
              <a:rPr lang="ru-RU" dirty="0" smtClean="0">
                <a:latin typeface="Arial" charset="0"/>
              </a:rPr>
              <a:t>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5" presetClass="entr" presetSubtype="0" fill="hold" nodeType="withEffect">
                                  <p:stCondLst>
                                    <p:cond delay="0"/>
                                  </p:stCondLst>
                                  <p:childTnLst>
                                    <p:set>
                                      <p:cBhvr>
                                        <p:cTn id="6" dur="1" fill="hold">
                                          <p:stCondLst>
                                            <p:cond delay="0"/>
                                          </p:stCondLst>
                                        </p:cTn>
                                        <p:tgtEl>
                                          <p:spTgt spid="11271"/>
                                        </p:tgtEl>
                                        <p:attrNameLst>
                                          <p:attrName>style.visibility</p:attrName>
                                        </p:attrNameLst>
                                      </p:cBhvr>
                                      <p:to>
                                        <p:strVal val="visible"/>
                                      </p:to>
                                    </p:set>
                                    <p:anim calcmode="lin" valueType="num">
                                      <p:cBhvr>
                                        <p:cTn id="7" dur="1000" fill="hold"/>
                                        <p:tgtEl>
                                          <p:spTgt spid="11271"/>
                                        </p:tgtEl>
                                        <p:attrNameLst>
                                          <p:attrName>ppt_w</p:attrName>
                                        </p:attrNameLst>
                                      </p:cBhvr>
                                      <p:tavLst>
                                        <p:tav tm="0">
                                          <p:val>
                                            <p:fltVal val="0"/>
                                          </p:val>
                                        </p:tav>
                                        <p:tav tm="100000">
                                          <p:val>
                                            <p:strVal val="#ppt_w"/>
                                          </p:val>
                                        </p:tav>
                                      </p:tavLst>
                                    </p:anim>
                                    <p:anim calcmode="lin" valueType="num">
                                      <p:cBhvr>
                                        <p:cTn id="8" dur="1000" fill="hold"/>
                                        <p:tgtEl>
                                          <p:spTgt spid="11271"/>
                                        </p:tgtEl>
                                        <p:attrNameLst>
                                          <p:attrName>ppt_h</p:attrName>
                                        </p:attrNameLst>
                                      </p:cBhvr>
                                      <p:tavLst>
                                        <p:tav tm="0">
                                          <p:val>
                                            <p:fltVal val="0"/>
                                          </p:val>
                                        </p:tav>
                                        <p:tav tm="100000">
                                          <p:val>
                                            <p:strVal val="#ppt_h"/>
                                          </p:val>
                                        </p:tav>
                                      </p:tavLst>
                                    </p:anim>
                                    <p:anim calcmode="lin" valueType="num">
                                      <p:cBhvr>
                                        <p:cTn id="9" dur="1000" fill="hold"/>
                                        <p:tgtEl>
                                          <p:spTgt spid="11271"/>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11271"/>
                                        </p:tgtEl>
                                        <p:attrNameLst>
                                          <p:attrName>ppt_y</p:attrName>
                                        </p:attrNameLst>
                                      </p:cBhvr>
                                      <p:tavLst>
                                        <p:tav tm="0" fmla="#ppt_y+(sin(-2*pi*(1-$))*-#ppt_x+cos(-2*pi*(1-$))*(1-#ppt_y))*(1-$)">
                                          <p:val>
                                            <p:fltVal val="0"/>
                                          </p:val>
                                        </p:tav>
                                        <p:tav tm="100000">
                                          <p:val>
                                            <p:fltVal val="1"/>
                                          </p:val>
                                        </p:tav>
                                      </p:tavLst>
                                    </p:anim>
                                  </p:childTnLst>
                                </p:cTn>
                              </p:par>
                              <p:par>
                                <p:cTn id="11" presetID="48" presetClass="entr" presetSubtype="0" accel="50000" fill="hold" nodeType="withEffect">
                                  <p:stCondLst>
                                    <p:cond delay="0"/>
                                  </p:stCondLst>
                                  <p:childTnLst>
                                    <p:set>
                                      <p:cBhvr>
                                        <p:cTn id="12" dur="1" fill="hold">
                                          <p:stCondLst>
                                            <p:cond delay="0"/>
                                          </p:stCondLst>
                                        </p:cTn>
                                        <p:tgtEl>
                                          <p:spTgt spid="11272"/>
                                        </p:tgtEl>
                                        <p:attrNameLst>
                                          <p:attrName>style.visibility</p:attrName>
                                        </p:attrNameLst>
                                      </p:cBhvr>
                                      <p:to>
                                        <p:strVal val="visible"/>
                                      </p:to>
                                    </p:set>
                                    <p:anim calcmode="lin" valueType="num">
                                      <p:cBhvr>
                                        <p:cTn id="13" dur="1000" fill="hold"/>
                                        <p:tgtEl>
                                          <p:spTgt spid="11272"/>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14" dur="1000" fill="hold"/>
                                        <p:tgtEl>
                                          <p:spTgt spid="11272"/>
                                        </p:tgtEl>
                                        <p:attrNameLst>
                                          <p:attrName>ppt_x</p:attrName>
                                        </p:attrNameLst>
                                      </p:cBhvr>
                                      <p:tavLst>
                                        <p:tav tm="0">
                                          <p:val>
                                            <p:fltVal val="-1"/>
                                          </p:val>
                                        </p:tav>
                                        <p:tav tm="50000">
                                          <p:val>
                                            <p:fltVal val="0.95"/>
                                          </p:val>
                                        </p:tav>
                                        <p:tav tm="100000">
                                          <p:val>
                                            <p:strVal val="#ppt_x"/>
                                          </p:val>
                                        </p:tav>
                                      </p:tavLst>
                                    </p:anim>
                                    <p:anim calcmode="lin" valueType="num">
                                      <p:cBhvr>
                                        <p:cTn id="15" dur="1000" fill="hold"/>
                                        <p:tgtEl>
                                          <p:spTgt spid="11272"/>
                                        </p:tgtEl>
                                        <p:attrNameLst>
                                          <p:attrName>ppt_y</p:attrName>
                                        </p:attrNameLst>
                                      </p:cBhvr>
                                      <p:tavLst>
                                        <p:tav tm="0">
                                          <p:val>
                                            <p:strVal val="#ppt_y"/>
                                          </p:val>
                                        </p:tav>
                                        <p:tav tm="100000">
                                          <p:val>
                                            <p:strVal val="#ppt_y"/>
                                          </p:val>
                                        </p:tav>
                                      </p:tavLst>
                                    </p:anim>
                                    <p:animEffect transition="in" filter="fade">
                                      <p:cBhvr>
                                        <p:cTn id="16" dur="1000"/>
                                        <p:tgtEl>
                                          <p:spTgt spid="11272"/>
                                        </p:tgtEl>
                                      </p:cBhvr>
                                    </p:animEffect>
                                  </p:childTnLst>
                                </p:cTn>
                              </p:par>
                              <p:par>
                                <p:cTn id="17" presetID="39" presetClass="entr" presetSubtype="0" accel="100000" fill="hold" grpId="0" nodeType="withEffect">
                                  <p:stCondLst>
                                    <p:cond delay="0"/>
                                  </p:stCondLst>
                                  <p:childTnLst>
                                    <p:set>
                                      <p:cBhvr>
                                        <p:cTn id="18" dur="1" fill="hold">
                                          <p:stCondLst>
                                            <p:cond delay="0"/>
                                          </p:stCondLst>
                                        </p:cTn>
                                        <p:tgtEl>
                                          <p:spTgt spid="11268">
                                            <p:txEl>
                                              <p:pRg st="0" end="0"/>
                                            </p:txEl>
                                          </p:spTgt>
                                        </p:tgtEl>
                                        <p:attrNameLst>
                                          <p:attrName>style.visibility</p:attrName>
                                        </p:attrNameLst>
                                      </p:cBhvr>
                                      <p:to>
                                        <p:strVal val="visible"/>
                                      </p:to>
                                    </p:set>
                                    <p:anim calcmode="lin" valueType="num">
                                      <p:cBhvr>
                                        <p:cTn id="19" dur="500" fill="hold"/>
                                        <p:tgtEl>
                                          <p:spTgt spid="11268">
                                            <p:txEl>
                                              <p:pRg st="0" end="0"/>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20" dur="500" fill="hold"/>
                                        <p:tgtEl>
                                          <p:spTgt spid="11268">
                                            <p:txEl>
                                              <p:pRg st="0" end="0"/>
                                            </p:txEl>
                                          </p:spTgt>
                                        </p:tgtEl>
                                        <p:attrNameLst>
                                          <p:attrName>ppt_w</p:attrName>
                                        </p:attrNameLst>
                                      </p:cBhvr>
                                      <p:tavLst>
                                        <p:tav tm="0">
                                          <p:val>
                                            <p:strVal val="#ppt_w+.3"/>
                                          </p:val>
                                        </p:tav>
                                        <p:tav tm="50000">
                                          <p:val>
                                            <p:strVal val="#ppt_w+.3"/>
                                          </p:val>
                                        </p:tav>
                                        <p:tav tm="100000">
                                          <p:val>
                                            <p:strVal val="#ppt_w"/>
                                          </p:val>
                                        </p:tav>
                                      </p:tavLst>
                                    </p:anim>
                                    <p:anim calcmode="lin" valueType="num">
                                      <p:cBhvr>
                                        <p:cTn id="21" dur="500" fill="hold"/>
                                        <p:tgtEl>
                                          <p:spTgt spid="11268">
                                            <p:txEl>
                                              <p:pRg st="0" end="0"/>
                                            </p:txEl>
                                          </p:spTgt>
                                        </p:tgtEl>
                                        <p:attrNameLst>
                                          <p:attrName>ppt_x</p:attrName>
                                        </p:attrNameLst>
                                      </p:cBhvr>
                                      <p:tavLst>
                                        <p:tav tm="0">
                                          <p:val>
                                            <p:strVal val="#ppt_x-.3"/>
                                          </p:val>
                                        </p:tav>
                                        <p:tav tm="50000">
                                          <p:val>
                                            <p:strVal val="#ppt_x"/>
                                          </p:val>
                                        </p:tav>
                                        <p:tav tm="100000">
                                          <p:val>
                                            <p:strVal val="#ppt_x"/>
                                          </p:val>
                                        </p:tav>
                                      </p:tavLst>
                                    </p:anim>
                                    <p:anim calcmode="lin" valueType="num">
                                      <p:cBhvr>
                                        <p:cTn id="22" dur="500" fill="hold"/>
                                        <p:tgtEl>
                                          <p:spTgt spid="11268">
                                            <p:txEl>
                                              <p:pRg st="0" end="0"/>
                                            </p:txEl>
                                          </p:spTgt>
                                        </p:tgtEl>
                                        <p:attrNameLst>
                                          <p:attrName>ppt_y</p:attrName>
                                        </p:attrNameLst>
                                      </p:cBhvr>
                                      <p:tavLst>
                                        <p:tav tm="0">
                                          <p:val>
                                            <p:strVal val="#ppt_y"/>
                                          </p:val>
                                        </p:tav>
                                        <p:tav tm="100000">
                                          <p:val>
                                            <p:strVal val="#ppt_y"/>
                                          </p:val>
                                        </p:tav>
                                      </p:tavLst>
                                    </p:anim>
                                  </p:childTnLst>
                                </p:cTn>
                              </p:par>
                              <p:par>
                                <p:cTn id="23" presetID="39" presetClass="entr" presetSubtype="0" accel="100000" fill="hold" grpId="0" nodeType="withEffect">
                                  <p:stCondLst>
                                    <p:cond delay="0"/>
                                  </p:stCondLst>
                                  <p:childTnLst>
                                    <p:set>
                                      <p:cBhvr>
                                        <p:cTn id="24" dur="1" fill="hold">
                                          <p:stCondLst>
                                            <p:cond delay="0"/>
                                          </p:stCondLst>
                                        </p:cTn>
                                        <p:tgtEl>
                                          <p:spTgt spid="11268">
                                            <p:txEl>
                                              <p:pRg st="1" end="1"/>
                                            </p:txEl>
                                          </p:spTgt>
                                        </p:tgtEl>
                                        <p:attrNameLst>
                                          <p:attrName>style.visibility</p:attrName>
                                        </p:attrNameLst>
                                      </p:cBhvr>
                                      <p:to>
                                        <p:strVal val="visible"/>
                                      </p:to>
                                    </p:set>
                                    <p:anim calcmode="lin" valueType="num">
                                      <p:cBhvr>
                                        <p:cTn id="25" dur="500" fill="hold"/>
                                        <p:tgtEl>
                                          <p:spTgt spid="11268">
                                            <p:txEl>
                                              <p:pRg st="1" end="1"/>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26" dur="500" fill="hold"/>
                                        <p:tgtEl>
                                          <p:spTgt spid="11268">
                                            <p:txEl>
                                              <p:pRg st="1" end="1"/>
                                            </p:txEl>
                                          </p:spTgt>
                                        </p:tgtEl>
                                        <p:attrNameLst>
                                          <p:attrName>ppt_w</p:attrName>
                                        </p:attrNameLst>
                                      </p:cBhvr>
                                      <p:tavLst>
                                        <p:tav tm="0">
                                          <p:val>
                                            <p:strVal val="#ppt_w+.3"/>
                                          </p:val>
                                        </p:tav>
                                        <p:tav tm="50000">
                                          <p:val>
                                            <p:strVal val="#ppt_w+.3"/>
                                          </p:val>
                                        </p:tav>
                                        <p:tav tm="100000">
                                          <p:val>
                                            <p:strVal val="#ppt_w"/>
                                          </p:val>
                                        </p:tav>
                                      </p:tavLst>
                                    </p:anim>
                                    <p:anim calcmode="lin" valueType="num">
                                      <p:cBhvr>
                                        <p:cTn id="27" dur="500" fill="hold"/>
                                        <p:tgtEl>
                                          <p:spTgt spid="11268">
                                            <p:txEl>
                                              <p:pRg st="1" end="1"/>
                                            </p:txEl>
                                          </p:spTgt>
                                        </p:tgtEl>
                                        <p:attrNameLst>
                                          <p:attrName>ppt_x</p:attrName>
                                        </p:attrNameLst>
                                      </p:cBhvr>
                                      <p:tavLst>
                                        <p:tav tm="0">
                                          <p:val>
                                            <p:strVal val="#ppt_x-.3"/>
                                          </p:val>
                                        </p:tav>
                                        <p:tav tm="50000">
                                          <p:val>
                                            <p:strVal val="#ppt_x"/>
                                          </p:val>
                                        </p:tav>
                                        <p:tav tm="100000">
                                          <p:val>
                                            <p:strVal val="#ppt_x"/>
                                          </p:val>
                                        </p:tav>
                                      </p:tavLst>
                                    </p:anim>
                                    <p:anim calcmode="lin" valueType="num">
                                      <p:cBhvr>
                                        <p:cTn id="28" dur="500" fill="hold"/>
                                        <p:tgtEl>
                                          <p:spTgt spid="11268">
                                            <p:txEl>
                                              <p:pRg st="1" end="1"/>
                                            </p:txEl>
                                          </p:spTgt>
                                        </p:tgtEl>
                                        <p:attrNameLst>
                                          <p:attrName>ppt_y</p:attrName>
                                        </p:attrNameLst>
                                      </p:cBhvr>
                                      <p:tavLst>
                                        <p:tav tm="0">
                                          <p:val>
                                            <p:strVal val="#ppt_y"/>
                                          </p:val>
                                        </p:tav>
                                        <p:tav tm="100000">
                                          <p:val>
                                            <p:strVal val="#ppt_y"/>
                                          </p:val>
                                        </p:tav>
                                      </p:tavLst>
                                    </p:anim>
                                  </p:childTnLst>
                                </p:cTn>
                              </p:par>
                              <p:par>
                                <p:cTn id="29" presetID="50" presetClass="entr" presetSubtype="0" decel="100000" fill="hold" grpId="0" nodeType="withEffect">
                                  <p:stCondLst>
                                    <p:cond delay="0"/>
                                  </p:stCondLst>
                                  <p:childTnLst>
                                    <p:set>
                                      <p:cBhvr>
                                        <p:cTn id="30" dur="1" fill="hold">
                                          <p:stCondLst>
                                            <p:cond delay="0"/>
                                          </p:stCondLst>
                                        </p:cTn>
                                        <p:tgtEl>
                                          <p:spTgt spid="11266"/>
                                        </p:tgtEl>
                                        <p:attrNameLst>
                                          <p:attrName>style.visibility</p:attrName>
                                        </p:attrNameLst>
                                      </p:cBhvr>
                                      <p:to>
                                        <p:strVal val="visible"/>
                                      </p:to>
                                    </p:set>
                                    <p:anim calcmode="lin" valueType="num">
                                      <p:cBhvr>
                                        <p:cTn id="31" dur="1000" fill="hold"/>
                                        <p:tgtEl>
                                          <p:spTgt spid="11266"/>
                                        </p:tgtEl>
                                        <p:attrNameLst>
                                          <p:attrName>ppt_w</p:attrName>
                                        </p:attrNameLst>
                                      </p:cBhvr>
                                      <p:tavLst>
                                        <p:tav tm="0">
                                          <p:val>
                                            <p:strVal val="#ppt_w+.3"/>
                                          </p:val>
                                        </p:tav>
                                        <p:tav tm="100000">
                                          <p:val>
                                            <p:strVal val="#ppt_w"/>
                                          </p:val>
                                        </p:tav>
                                      </p:tavLst>
                                    </p:anim>
                                    <p:anim calcmode="lin" valueType="num">
                                      <p:cBhvr>
                                        <p:cTn id="32" dur="1000" fill="hold"/>
                                        <p:tgtEl>
                                          <p:spTgt spid="11266"/>
                                        </p:tgtEl>
                                        <p:attrNameLst>
                                          <p:attrName>ppt_h</p:attrName>
                                        </p:attrNameLst>
                                      </p:cBhvr>
                                      <p:tavLst>
                                        <p:tav tm="0">
                                          <p:val>
                                            <p:strVal val="#ppt_h"/>
                                          </p:val>
                                        </p:tav>
                                        <p:tav tm="100000">
                                          <p:val>
                                            <p:strVal val="#ppt_h"/>
                                          </p:val>
                                        </p:tav>
                                      </p:tavLst>
                                    </p:anim>
                                    <p:animEffect transition="in" filter="fade">
                                      <p:cBhvr>
                                        <p:cTn id="33" dur="1000"/>
                                        <p:tgtEl>
                                          <p:spTgt spid="112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6" grpId="0"/>
      <p:bldP spid="11268"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idx="4294967295"/>
          </p:nvPr>
        </p:nvSpPr>
        <p:spPr>
          <a:xfrm>
            <a:off x="1371600" y="277813"/>
            <a:ext cx="7772400" cy="1143000"/>
          </a:xfrm>
        </p:spPr>
        <p:txBody>
          <a:bodyPr/>
          <a:lstStyle/>
          <a:p>
            <a:pPr eaLnBrk="1" hangingPunct="1"/>
            <a:r>
              <a:rPr lang="ru-RU" smtClean="0"/>
              <a:t>         Смерть императора</a:t>
            </a:r>
          </a:p>
        </p:txBody>
      </p:sp>
      <p:sp>
        <p:nvSpPr>
          <p:cNvPr id="61444" name="Rectangle 4"/>
          <p:cNvSpPr>
            <a:spLocks noGrp="1" noChangeArrowheads="1"/>
          </p:cNvSpPr>
          <p:nvPr>
            <p:ph type="body" sz="half" idx="4294967295"/>
          </p:nvPr>
        </p:nvSpPr>
        <p:spPr>
          <a:xfrm>
            <a:off x="0" y="1484313"/>
            <a:ext cx="5257800" cy="3457575"/>
          </a:xfrm>
        </p:spPr>
        <p:txBody>
          <a:bodyPr/>
          <a:lstStyle/>
          <a:p>
            <a:pPr eaLnBrk="1" hangingPunct="1">
              <a:lnSpc>
                <a:spcPct val="80000"/>
              </a:lnSpc>
            </a:pPr>
            <a:r>
              <a:rPr lang="ru-RU" sz="1800" dirty="0" smtClean="0"/>
              <a:t>   В начале 1855 г., в разгар Крымской войны, Николай сильно простудился. Несмотря на это, он, вопреки настояниям врача, решил пойти проститься с уходившими на войну батальонами. Это ускорило кончину императора.</a:t>
            </a:r>
          </a:p>
          <a:p>
            <a:pPr eaLnBrk="1" hangingPunct="1">
              <a:lnSpc>
                <a:spcPct val="80000"/>
              </a:lnSpc>
            </a:pPr>
            <a:r>
              <a:rPr lang="ru-RU" sz="1800" dirty="0" smtClean="0"/>
              <a:t>Николай </a:t>
            </a:r>
            <a:r>
              <a:rPr lang="en-US" sz="1800" dirty="0" smtClean="0"/>
              <a:t>I</a:t>
            </a:r>
            <a:r>
              <a:rPr lang="ru-RU" sz="1800" dirty="0" smtClean="0"/>
              <a:t> умер 18 февраля 1855 г. Перед смертью он просил наследника Александра проститься за него с армией и гвардией и передать его последний привет защитникам Севастополя. </a:t>
            </a:r>
          </a:p>
        </p:txBody>
      </p:sp>
      <p:pic>
        <p:nvPicPr>
          <p:cNvPr id="61472" name="Аудио_0016.wma">
            <a:hlinkClick r:id="" action="ppaction://media"/>
          </p:cNvPr>
          <p:cNvPicPr>
            <a:picLocks noGrp="1" noRot="1" noChangeAspect="1" noChangeArrowheads="1"/>
          </p:cNvPicPr>
          <p:nvPr>
            <p:ph sz="quarter" idx="4294967295"/>
            <a:audioFile r:link="rId1"/>
          </p:nvPr>
        </p:nvPicPr>
        <p:blipFill>
          <a:blip r:embed="rId3"/>
          <a:srcRect/>
          <a:stretch>
            <a:fillRect/>
          </a:stretch>
        </p:blipFill>
        <p:spPr>
          <a:xfrm>
            <a:off x="0" y="765175"/>
            <a:ext cx="304800" cy="304800"/>
          </a:xfrm>
        </p:spPr>
      </p:pic>
      <p:pic>
        <p:nvPicPr>
          <p:cNvPr id="61447" name="Picture 7" descr="m0006[1]"/>
          <p:cNvPicPr>
            <a:picLocks noChangeAspect="1" noChangeArrowheads="1"/>
          </p:cNvPicPr>
          <p:nvPr/>
        </p:nvPicPr>
        <p:blipFill>
          <a:blip r:embed="rId4"/>
          <a:srcRect/>
          <a:stretch>
            <a:fillRect/>
          </a:stretch>
        </p:blipFill>
        <p:spPr bwMode="auto">
          <a:xfrm>
            <a:off x="5435600" y="1412875"/>
            <a:ext cx="3529013" cy="4537075"/>
          </a:xfrm>
          <a:prstGeom prst="rect">
            <a:avLst/>
          </a:prstGeom>
          <a:noFill/>
          <a:ln w="9525">
            <a:noFill/>
            <a:miter lim="800000"/>
            <a:headEnd/>
            <a:tailEnd/>
          </a:ln>
        </p:spPr>
      </p:pic>
      <p:sp>
        <p:nvSpPr>
          <p:cNvPr id="18443" name="Text Box 23"/>
          <p:cNvSpPr txBox="1">
            <a:spLocks noChangeArrowheads="1"/>
          </p:cNvSpPr>
          <p:nvPr/>
        </p:nvSpPr>
        <p:spPr bwMode="auto">
          <a:xfrm>
            <a:off x="6156325" y="6092825"/>
            <a:ext cx="3743325" cy="304800"/>
          </a:xfrm>
          <a:prstGeom prst="rect">
            <a:avLst/>
          </a:prstGeom>
          <a:noFill/>
          <a:ln w="9525">
            <a:noFill/>
            <a:miter lim="800000"/>
            <a:headEnd/>
            <a:tailEnd/>
          </a:ln>
        </p:spPr>
        <p:txBody>
          <a:bodyPr>
            <a:spAutoFit/>
          </a:bodyPr>
          <a:lstStyle/>
          <a:p>
            <a:pPr>
              <a:spcBef>
                <a:spcPct val="50000"/>
              </a:spcBef>
            </a:pPr>
            <a:r>
              <a:rPr lang="ru-RU" sz="1400" b="1" i="1"/>
              <a:t>Император Николай </a:t>
            </a:r>
            <a:r>
              <a:rPr lang="en-US" sz="1400" b="1" i="1"/>
              <a:t>I</a:t>
            </a:r>
            <a:endParaRPr lang="ru-RU" sz="1400" b="1" i="1"/>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7" presetClass="entr" presetSubtype="10" fill="hold" grpId="0" nodeType="withEffect">
                                  <p:stCondLst>
                                    <p:cond delay="0"/>
                                  </p:stCondLst>
                                  <p:childTnLst>
                                    <p:set>
                                      <p:cBhvr>
                                        <p:cTn id="6" dur="1" fill="hold">
                                          <p:stCondLst>
                                            <p:cond delay="0"/>
                                          </p:stCondLst>
                                        </p:cTn>
                                        <p:tgtEl>
                                          <p:spTgt spid="61442"/>
                                        </p:tgtEl>
                                        <p:attrNameLst>
                                          <p:attrName>style.visibility</p:attrName>
                                        </p:attrNameLst>
                                      </p:cBhvr>
                                      <p:to>
                                        <p:strVal val="visible"/>
                                      </p:to>
                                    </p:set>
                                    <p:anim calcmode="lin" valueType="num">
                                      <p:cBhvr>
                                        <p:cTn id="7" dur="500" fill="hold"/>
                                        <p:tgtEl>
                                          <p:spTgt spid="61442"/>
                                        </p:tgtEl>
                                        <p:attrNameLst>
                                          <p:attrName>ppt_w</p:attrName>
                                        </p:attrNameLst>
                                      </p:cBhvr>
                                      <p:tavLst>
                                        <p:tav tm="0">
                                          <p:val>
                                            <p:fltVal val="0"/>
                                          </p:val>
                                        </p:tav>
                                        <p:tav tm="100000">
                                          <p:val>
                                            <p:strVal val="#ppt_w"/>
                                          </p:val>
                                        </p:tav>
                                      </p:tavLst>
                                    </p:anim>
                                    <p:anim calcmode="lin" valueType="num">
                                      <p:cBhvr>
                                        <p:cTn id="8" dur="500" fill="hold"/>
                                        <p:tgtEl>
                                          <p:spTgt spid="61442"/>
                                        </p:tgtEl>
                                        <p:attrNameLst>
                                          <p:attrName>ppt_h</p:attrName>
                                        </p:attrNameLst>
                                      </p:cBhvr>
                                      <p:tavLst>
                                        <p:tav tm="0">
                                          <p:val>
                                            <p:strVal val="#ppt_h"/>
                                          </p:val>
                                        </p:tav>
                                        <p:tav tm="100000">
                                          <p:val>
                                            <p:strVal val="#ppt_h"/>
                                          </p:val>
                                        </p:tav>
                                      </p:tavLst>
                                    </p:anim>
                                  </p:childTnLst>
                                </p:cTn>
                              </p:par>
                              <p:par>
                                <p:cTn id="9" presetID="23" presetClass="entr" presetSubtype="16" fill="hold" nodeType="withEffect">
                                  <p:stCondLst>
                                    <p:cond delay="0"/>
                                  </p:stCondLst>
                                  <p:childTnLst>
                                    <p:set>
                                      <p:cBhvr>
                                        <p:cTn id="10" dur="1" fill="hold">
                                          <p:stCondLst>
                                            <p:cond delay="0"/>
                                          </p:stCondLst>
                                        </p:cTn>
                                        <p:tgtEl>
                                          <p:spTgt spid="61447"/>
                                        </p:tgtEl>
                                        <p:attrNameLst>
                                          <p:attrName>style.visibility</p:attrName>
                                        </p:attrNameLst>
                                      </p:cBhvr>
                                      <p:to>
                                        <p:strVal val="visible"/>
                                      </p:to>
                                    </p:set>
                                    <p:anim calcmode="lin" valueType="num">
                                      <p:cBhvr>
                                        <p:cTn id="11" dur="500" fill="hold"/>
                                        <p:tgtEl>
                                          <p:spTgt spid="61447"/>
                                        </p:tgtEl>
                                        <p:attrNameLst>
                                          <p:attrName>ppt_w</p:attrName>
                                        </p:attrNameLst>
                                      </p:cBhvr>
                                      <p:tavLst>
                                        <p:tav tm="0">
                                          <p:val>
                                            <p:fltVal val="0"/>
                                          </p:val>
                                        </p:tav>
                                        <p:tav tm="100000">
                                          <p:val>
                                            <p:strVal val="#ppt_w"/>
                                          </p:val>
                                        </p:tav>
                                      </p:tavLst>
                                    </p:anim>
                                    <p:anim calcmode="lin" valueType="num">
                                      <p:cBhvr>
                                        <p:cTn id="12" dur="500" fill="hold"/>
                                        <p:tgtEl>
                                          <p:spTgt spid="61447"/>
                                        </p:tgtEl>
                                        <p:attrNameLst>
                                          <p:attrName>ppt_h</p:attrName>
                                        </p:attrNameLst>
                                      </p:cBhvr>
                                      <p:tavLst>
                                        <p:tav tm="0">
                                          <p:val>
                                            <p:fltVal val="0"/>
                                          </p:val>
                                        </p:tav>
                                        <p:tav tm="100000">
                                          <p:val>
                                            <p:strVal val="#ppt_h"/>
                                          </p:val>
                                        </p:tav>
                                      </p:tavLst>
                                    </p:anim>
                                  </p:childTnLst>
                                </p:cTn>
                              </p:par>
                              <p:par>
                                <p:cTn id="13" presetID="17" presetClass="entr" presetSubtype="10" fill="hold" grpId="0" nodeType="withEffect">
                                  <p:stCondLst>
                                    <p:cond delay="0"/>
                                  </p:stCondLst>
                                  <p:childTnLst>
                                    <p:set>
                                      <p:cBhvr>
                                        <p:cTn id="14" dur="1" fill="hold">
                                          <p:stCondLst>
                                            <p:cond delay="0"/>
                                          </p:stCondLst>
                                        </p:cTn>
                                        <p:tgtEl>
                                          <p:spTgt spid="61444">
                                            <p:txEl>
                                              <p:pRg st="0" end="0"/>
                                            </p:txEl>
                                          </p:spTgt>
                                        </p:tgtEl>
                                        <p:attrNameLst>
                                          <p:attrName>style.visibility</p:attrName>
                                        </p:attrNameLst>
                                      </p:cBhvr>
                                      <p:to>
                                        <p:strVal val="visible"/>
                                      </p:to>
                                    </p:set>
                                    <p:anim calcmode="lin" valueType="num">
                                      <p:cBhvr>
                                        <p:cTn id="15" dur="500" fill="hold"/>
                                        <p:tgtEl>
                                          <p:spTgt spid="61444">
                                            <p:txEl>
                                              <p:pRg st="0" end="0"/>
                                            </p:txEl>
                                          </p:spTgt>
                                        </p:tgtEl>
                                        <p:attrNameLst>
                                          <p:attrName>ppt_w</p:attrName>
                                        </p:attrNameLst>
                                      </p:cBhvr>
                                      <p:tavLst>
                                        <p:tav tm="0">
                                          <p:val>
                                            <p:fltVal val="0"/>
                                          </p:val>
                                        </p:tav>
                                        <p:tav tm="100000">
                                          <p:val>
                                            <p:strVal val="#ppt_w"/>
                                          </p:val>
                                        </p:tav>
                                      </p:tavLst>
                                    </p:anim>
                                    <p:anim calcmode="lin" valueType="num">
                                      <p:cBhvr>
                                        <p:cTn id="16" dur="500" fill="hold"/>
                                        <p:tgtEl>
                                          <p:spTgt spid="61444">
                                            <p:txEl>
                                              <p:pRg st="0" end="0"/>
                                            </p:txEl>
                                          </p:spTgt>
                                        </p:tgtEl>
                                        <p:attrNameLst>
                                          <p:attrName>ppt_h</p:attrName>
                                        </p:attrNameLst>
                                      </p:cBhvr>
                                      <p:tavLst>
                                        <p:tav tm="0">
                                          <p:val>
                                            <p:strVal val="#ppt_h"/>
                                          </p:val>
                                        </p:tav>
                                        <p:tav tm="100000">
                                          <p:val>
                                            <p:strVal val="#ppt_h"/>
                                          </p:val>
                                        </p:tav>
                                      </p:tavLst>
                                    </p:anim>
                                  </p:childTnLst>
                                </p:cTn>
                              </p:par>
                              <p:par>
                                <p:cTn id="17" presetID="17" presetClass="entr" presetSubtype="10" fill="hold" grpId="0" nodeType="withEffect">
                                  <p:stCondLst>
                                    <p:cond delay="0"/>
                                  </p:stCondLst>
                                  <p:childTnLst>
                                    <p:set>
                                      <p:cBhvr>
                                        <p:cTn id="18" dur="1" fill="hold">
                                          <p:stCondLst>
                                            <p:cond delay="0"/>
                                          </p:stCondLst>
                                        </p:cTn>
                                        <p:tgtEl>
                                          <p:spTgt spid="61444">
                                            <p:txEl>
                                              <p:pRg st="1" end="1"/>
                                            </p:txEl>
                                          </p:spTgt>
                                        </p:tgtEl>
                                        <p:attrNameLst>
                                          <p:attrName>style.visibility</p:attrName>
                                        </p:attrNameLst>
                                      </p:cBhvr>
                                      <p:to>
                                        <p:strVal val="visible"/>
                                      </p:to>
                                    </p:set>
                                    <p:anim calcmode="lin" valueType="num">
                                      <p:cBhvr>
                                        <p:cTn id="19" dur="500" fill="hold"/>
                                        <p:tgtEl>
                                          <p:spTgt spid="61444">
                                            <p:txEl>
                                              <p:pRg st="1" end="1"/>
                                            </p:txEl>
                                          </p:spTgt>
                                        </p:tgtEl>
                                        <p:attrNameLst>
                                          <p:attrName>ppt_w</p:attrName>
                                        </p:attrNameLst>
                                      </p:cBhvr>
                                      <p:tavLst>
                                        <p:tav tm="0">
                                          <p:val>
                                            <p:fltVal val="0"/>
                                          </p:val>
                                        </p:tav>
                                        <p:tav tm="100000">
                                          <p:val>
                                            <p:strVal val="#ppt_w"/>
                                          </p:val>
                                        </p:tav>
                                      </p:tavLst>
                                    </p:anim>
                                    <p:anim calcmode="lin" valueType="num">
                                      <p:cBhvr>
                                        <p:cTn id="20" dur="500" fill="hold"/>
                                        <p:tgtEl>
                                          <p:spTgt spid="61444">
                                            <p:txEl>
                                              <p:pRg st="1" end="1"/>
                                            </p:txEl>
                                          </p:spTgt>
                                        </p:tgtEl>
                                        <p:attrNameLst>
                                          <p:attrName>ppt_h</p:attrName>
                                        </p:attrNameLst>
                                      </p:cBhvr>
                                      <p:tavLst>
                                        <p:tav tm="0">
                                          <p:val>
                                            <p:strVal val="#ppt_h"/>
                                          </p:val>
                                        </p:tav>
                                        <p:tav tm="100000">
                                          <p:val>
                                            <p:strVal val="#ppt_h"/>
                                          </p:val>
                                        </p:tav>
                                      </p:tavLst>
                                    </p:anim>
                                  </p:childTnLst>
                                </p:cTn>
                              </p:par>
                              <p:par>
                                <p:cTn id="21" presetID="1" presetClass="mediacall" presetSubtype="0" fill="hold" nodeType="withEffect">
                                  <p:stCondLst>
                                    <p:cond delay="0"/>
                                  </p:stCondLst>
                                  <p:childTnLst>
                                    <p:cmd type="call" cmd="playFrom(0.0)">
                                      <p:cBhvr>
                                        <p:cTn id="22" dur="53366" fill="hold"/>
                                        <p:tgtEl>
                                          <p:spTgt spid="6147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23" repeatCount="indefinite" fill="hold" display="0">
                  <p:stCondLst>
                    <p:cond delay="indefinite"/>
                  </p:stCondLst>
                  <p:endCondLst>
                    <p:cond evt="onNext" delay="0">
                      <p:tgtEl>
                        <p:sldTgt/>
                      </p:tgtEl>
                    </p:cond>
                    <p:cond evt="onPrev" delay="0">
                      <p:tgtEl>
                        <p:sldTgt/>
                      </p:tgtEl>
                    </p:cond>
                    <p:cond evt="onStopAudio" delay="0">
                      <p:tgtEl>
                        <p:sldTgt/>
                      </p:tgtEl>
                    </p:cond>
                  </p:endCondLst>
                </p:cTn>
                <p:tgtEl>
                  <p:spTgt spid="61472"/>
                </p:tgtEl>
              </p:cMediaNode>
            </p:audio>
          </p:childTnLst>
        </p:cTn>
      </p:par>
    </p:tnLst>
    <p:bldLst>
      <p:bldP spid="61442" grpId="0"/>
      <p:bldP spid="61444" grpId="0" build="p"/>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Метро">
  <a:themeElements>
    <a:clrScheme name="Метро">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Метро">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orbel"/>
        <a:ea typeface=""/>
        <a:cs typeface=""/>
        <a:font script="Jpan" typeface="HGｺﾞｼｯｸM"/>
        <a:font script="Hang" typeface="맑은 고딕"/>
        <a:font script="Hans" typeface="宋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Метро">
      <a:fillStyleLst>
        <a:solidFill>
          <a:schemeClr val="phClr"/>
        </a:solidFill>
        <a:gradFill rotWithShape="1">
          <a:gsLst>
            <a:gs pos="0">
              <a:schemeClr val="phClr">
                <a:tint val="25000"/>
                <a:satMod val="125000"/>
              </a:schemeClr>
            </a:gs>
            <a:gs pos="40000">
              <a:schemeClr val="phClr">
                <a:tint val="55000"/>
                <a:satMod val="130000"/>
              </a:schemeClr>
            </a:gs>
            <a:gs pos="50000">
              <a:schemeClr val="phClr">
                <a:tint val="59000"/>
                <a:satMod val="130000"/>
              </a:schemeClr>
            </a:gs>
            <a:gs pos="65000">
              <a:schemeClr val="phClr">
                <a:tint val="55000"/>
                <a:satMod val="130000"/>
              </a:schemeClr>
            </a:gs>
            <a:gs pos="100000">
              <a:schemeClr val="phClr">
                <a:tint val="20000"/>
                <a:satMod val="125000"/>
              </a:schemeClr>
            </a:gs>
          </a:gsLst>
          <a:lin ang="5400000" scaled="0"/>
        </a:gradFill>
        <a:gradFill rotWithShape="1">
          <a:gsLst>
            <a:gs pos="0">
              <a:schemeClr val="phClr">
                <a:tint val="48000"/>
                <a:satMod val="138000"/>
              </a:schemeClr>
            </a:gs>
            <a:gs pos="25000">
              <a:schemeClr val="phClr">
                <a:tint val="85000"/>
              </a:schemeClr>
            </a:gs>
            <a:gs pos="40000">
              <a:schemeClr val="phClr">
                <a:tint val="92000"/>
              </a:schemeClr>
            </a:gs>
            <a:gs pos="50000">
              <a:schemeClr val="phClr">
                <a:tint val="93000"/>
              </a:schemeClr>
            </a:gs>
            <a:gs pos="60000">
              <a:schemeClr val="phClr">
                <a:tint val="92000"/>
              </a:schemeClr>
            </a:gs>
            <a:gs pos="75000">
              <a:schemeClr val="phClr">
                <a:tint val="83000"/>
                <a:satMod val="108000"/>
              </a:schemeClr>
            </a:gs>
            <a:gs pos="100000">
              <a:schemeClr val="phClr">
                <a:tint val="48000"/>
                <a:satMod val="150000"/>
              </a:schemeClr>
            </a:gs>
          </a:gsLst>
          <a:lin ang="5400000" scaled="0"/>
        </a:gradFill>
      </a:fillStyleLst>
      <a:lnStyleLst>
        <a:ln w="12000" cap="flat" cmpd="sng" algn="ctr">
          <a:solidFill>
            <a:schemeClr val="ph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glow rad="63500">
              <a:schemeClr val="phClr">
                <a:alpha val="45000"/>
                <a:satMod val="120000"/>
              </a:schemeClr>
            </a:glow>
          </a:effectLst>
        </a:effectStyle>
        <a:effectStyle>
          <a:effectLst>
            <a:glow rad="63500">
              <a:schemeClr val="phClr">
                <a:alpha val="45000"/>
                <a:satMod val="120000"/>
              </a:schemeClr>
            </a:glow>
          </a:effectLst>
          <a:scene3d>
            <a:camera prst="orthographicFront" fov="0">
              <a:rot lat="0" lon="0" rev="0"/>
            </a:camera>
            <a:lightRig rig="brightRoom" dir="tl">
              <a:rot lat="0" lon="0" rev="8700000"/>
            </a:lightRig>
          </a:scene3d>
          <a:sp3d>
            <a:bevelT w="0" h="0"/>
            <a:contourClr>
              <a:schemeClr val="phClr">
                <a:tint val="70000"/>
              </a:schemeClr>
            </a:contourClr>
          </a:sp3d>
        </a:effectStyle>
        <a:effectStyle>
          <a:effectLst>
            <a:glow rad="101500">
              <a:schemeClr val="phClr">
                <a:alpha val="42000"/>
                <a:satMod val="120000"/>
              </a:schemeClr>
            </a:glow>
          </a:effectLst>
          <a:scene3d>
            <a:camera prst="orthographicFront" fov="0">
              <a:rot lat="0" lon="0" rev="0"/>
            </a:camera>
            <a:lightRig rig="glow" dir="t">
              <a:rot lat="0" lon="0" rev="4800000"/>
            </a:lightRig>
          </a:scene3d>
          <a:sp3d prstMaterial="powder">
            <a:bevelT w="50800" h="50800"/>
            <a:contourClr>
              <a:schemeClr val="phClr"/>
            </a:contourClr>
          </a:sp3d>
        </a:effectStyle>
      </a:effectStyleLst>
      <a:bgFillStyleLst>
        <a:solidFill>
          <a:schemeClr val="phClr"/>
        </a:solidFill>
        <a:gradFill rotWithShape="1">
          <a:gsLst>
            <a:gs pos="0">
              <a:schemeClr val="bg1">
                <a:shade val="100000"/>
                <a:satMod val="150000"/>
              </a:schemeClr>
            </a:gs>
            <a:gs pos="65000">
              <a:schemeClr val="bg1">
                <a:shade val="90000"/>
                <a:satMod val="375000"/>
              </a:schemeClr>
            </a:gs>
            <a:gs pos="100000">
              <a:schemeClr val="phClr">
                <a:tint val="88000"/>
                <a:satMod val="400000"/>
              </a:schemeClr>
            </a:gs>
          </a:gsLst>
          <a:lin ang="5400000" scaled="0"/>
        </a:gradFill>
        <a:blipFill>
          <a:blip xmlns:r="http://schemas.openxmlformats.org/officeDocument/2006/relationships" r:embed="rId1">
            <a:duotone>
              <a:schemeClr val="phClr">
                <a:shade val="40000"/>
                <a:satMod val="180000"/>
              </a:schemeClr>
              <a:schemeClr val="phClr">
                <a:tint val="90000"/>
                <a:satMod val="200000"/>
              </a:schemeClr>
            </a:duotone>
          </a:blip>
          <a:tile tx="0" ty="0" sx="80000" sy="8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Metro</Template>
  <TotalTime>94</TotalTime>
  <Words>640</Words>
  <Application>Microsoft Office PowerPoint</Application>
  <PresentationFormat>Экран (4:3)</PresentationFormat>
  <Paragraphs>32</Paragraphs>
  <Slides>12</Slides>
  <Notes>0</Notes>
  <HiddenSlides>0</HiddenSlides>
  <MMClips>1</MMClips>
  <ScaleCrop>false</ScaleCrop>
  <HeadingPairs>
    <vt:vector size="4" baseType="variant">
      <vt:variant>
        <vt:lpstr>Тема</vt:lpstr>
      </vt:variant>
      <vt:variant>
        <vt:i4>1</vt:i4>
      </vt:variant>
      <vt:variant>
        <vt:lpstr>Заголовки слайдов</vt:lpstr>
      </vt:variant>
      <vt:variant>
        <vt:i4>12</vt:i4>
      </vt:variant>
    </vt:vector>
  </HeadingPairs>
  <TitlesOfParts>
    <vt:vector size="13" baseType="lpstr">
      <vt:lpstr>Метро</vt:lpstr>
      <vt:lpstr>Николай I Выполнила:Виктория Озерина   </vt:lpstr>
      <vt:lpstr>Николай I - российский император с 1825. Третий сын Павла I. С рождения записанный в военную службу, Николай I воспитывался графом М.И. Ламсдорфом, широко применявшим телесные наказания. Науки, не относящиеся к военному делу, вызывали у Николай I отвращение. </vt:lpstr>
      <vt:lpstr>Слайд 3</vt:lpstr>
      <vt:lpstr>Слайд 4</vt:lpstr>
      <vt:lpstr>Слайд 5</vt:lpstr>
      <vt:lpstr>Слайд 6</vt:lpstr>
      <vt:lpstr>Слайд 7</vt:lpstr>
      <vt:lpstr>Слайд 8</vt:lpstr>
      <vt:lpstr>Слайд 9</vt:lpstr>
      <vt:lpstr>           Реформы Николая I</vt:lpstr>
      <vt:lpstr>Первые железные дороги</vt:lpstr>
      <vt:lpstr>         Смерть императора</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Николай I   </dc:title>
  <dc:creator>Пользователь</dc:creator>
  <cp:lastModifiedBy>Пользователь</cp:lastModifiedBy>
  <cp:revision>12</cp:revision>
  <dcterms:created xsi:type="dcterms:W3CDTF">2013-04-23T15:02:51Z</dcterms:created>
  <dcterms:modified xsi:type="dcterms:W3CDTF">2013-12-06T18:29:40Z</dcterms:modified>
</cp:coreProperties>
</file>