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62" r:id="rId3"/>
    <p:sldId id="261" r:id="rId4"/>
    <p:sldId id="260" r:id="rId5"/>
    <p:sldId id="257" r:id="rId6"/>
    <p:sldId id="258" r:id="rId7"/>
    <p:sldId id="259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custShowLst>
    <p:custShow name="Произвольный показ 1" id="0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</p:sldLst>
    </p:custShow>
  </p:custShow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1" initials="1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10.10.2014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10.10.2014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10.10.2014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10.10.2014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10.10.2014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10.10.2014</a:t>
            </a:fld>
            <a:endParaRPr lang="ru-RU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10.10.2014</a:t>
            </a:fld>
            <a:endParaRPr lang="ru-RU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10.10.2014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family.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have a mom, dad, uncle, brother and aunt,  sister, grandpa, grandma.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mom.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 mom name Karina her 35 years. She works as doctor.</a:t>
            </a:r>
            <a:endParaRPr lang="ru-RU" dirty="0"/>
          </a:p>
        </p:txBody>
      </p:sp>
      <p:pic>
        <p:nvPicPr>
          <p:cNvPr id="4" name="Рисунок 3" descr="DSCN00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2969568"/>
            <a:ext cx="5184576" cy="3888432"/>
          </a:xfrm>
          <a:prstGeom prst="rect">
            <a:avLst/>
          </a:prstGeom>
        </p:spPr>
      </p:pic>
      <p:pic>
        <p:nvPicPr>
          <p:cNvPr id="1026" name="Picture 2" descr="C:\Program Files (x86)\Microsoft Office\MEDIA\CAGCAT10\j0240719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4437112"/>
            <a:ext cx="2316159" cy="2420888"/>
          </a:xfrm>
          <a:prstGeom prst="rect">
            <a:avLst/>
          </a:prstGeom>
          <a:noFill/>
        </p:spPr>
      </p:pic>
      <p:pic>
        <p:nvPicPr>
          <p:cNvPr id="6" name="Рисунок 5" descr="DSCN012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44208" y="2348880"/>
            <a:ext cx="2195736" cy="1944216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</a:t>
            </a:r>
            <a:r>
              <a:rPr lang="ru-RU" dirty="0" smtClean="0"/>
              <a:t>  </a:t>
            </a:r>
            <a:r>
              <a:rPr lang="en-US" dirty="0" smtClean="0"/>
              <a:t>sister.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 sister</a:t>
            </a:r>
            <a:r>
              <a:rPr lang="ru-RU" dirty="0" smtClean="0"/>
              <a:t> </a:t>
            </a:r>
            <a:r>
              <a:rPr lang="en-US" dirty="0" smtClean="0"/>
              <a:t>it</a:t>
            </a:r>
            <a:r>
              <a:rPr lang="ru-RU" dirty="0" smtClean="0"/>
              <a:t> </a:t>
            </a:r>
            <a:r>
              <a:rPr lang="en-US" dirty="0" smtClean="0"/>
              <a:t>name Yana.  She 6 years old. She learn in 1 School, in 1 g class.</a:t>
            </a:r>
          </a:p>
          <a:p>
            <a:endParaRPr lang="ru-RU" dirty="0"/>
          </a:p>
        </p:txBody>
      </p:sp>
      <p:pic>
        <p:nvPicPr>
          <p:cNvPr id="4" name="Рисунок 3" descr="DSC024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996952"/>
            <a:ext cx="3707904" cy="3861048"/>
          </a:xfrm>
          <a:prstGeom prst="rect">
            <a:avLst/>
          </a:prstGeom>
        </p:spPr>
      </p:pic>
      <p:pic>
        <p:nvPicPr>
          <p:cNvPr id="6" name="Рисунок 5" descr="DSCN014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2120" y="3356992"/>
            <a:ext cx="3491880" cy="3501008"/>
          </a:xfrm>
          <a:prstGeom prst="rect">
            <a:avLst/>
          </a:prstGeom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aunt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 aunt name </a:t>
            </a:r>
            <a:r>
              <a:rPr lang="en-US" dirty="0" smtClean="0"/>
              <a:t>Oley  </a:t>
            </a:r>
            <a:r>
              <a:rPr lang="en-US" dirty="0" smtClean="0"/>
              <a:t>it 37 years. She worked as a salesman.</a:t>
            </a:r>
            <a:endParaRPr lang="ru-RU" dirty="0"/>
          </a:p>
        </p:txBody>
      </p:sp>
      <p:pic>
        <p:nvPicPr>
          <p:cNvPr id="4" name="Рисунок 3" descr="DSCN01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564904"/>
            <a:ext cx="4427984" cy="4293096"/>
          </a:xfrm>
          <a:prstGeom prst="rect">
            <a:avLst/>
          </a:prstGeom>
        </p:spPr>
      </p:pic>
      <p:pic>
        <p:nvPicPr>
          <p:cNvPr id="5" name="Рисунок 4" descr="SDC1304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2120" y="2060848"/>
            <a:ext cx="3491880" cy="4797152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dad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 dad name Anton it 34 year. He works as a  driver. </a:t>
            </a:r>
            <a:endParaRPr lang="ru-RU" dirty="0"/>
          </a:p>
        </p:txBody>
      </p:sp>
      <p:pic>
        <p:nvPicPr>
          <p:cNvPr id="4" name="Рисунок 3" descr="DSCN02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924944"/>
            <a:ext cx="3923928" cy="3933056"/>
          </a:xfrm>
          <a:prstGeom prst="rect">
            <a:avLst/>
          </a:prstGeom>
        </p:spPr>
      </p:pic>
      <p:pic>
        <p:nvPicPr>
          <p:cNvPr id="5" name="Рисунок 4" descr="DSC0248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2780928"/>
            <a:ext cx="4067944" cy="3919364"/>
          </a:xfrm>
          <a:prstGeom prst="rect">
            <a:avLst/>
          </a:prstGeom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brother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 brother name </a:t>
            </a:r>
            <a:r>
              <a:rPr lang="en-US" dirty="0" err="1" smtClean="0"/>
              <a:t>Egor</a:t>
            </a:r>
            <a:r>
              <a:rPr lang="en-US" dirty="0" smtClean="0"/>
              <a:t> it 1 year.</a:t>
            </a:r>
            <a:endParaRPr lang="ru-RU" dirty="0"/>
          </a:p>
        </p:txBody>
      </p:sp>
      <p:pic>
        <p:nvPicPr>
          <p:cNvPr id="4" name="Рисунок 3" descr="DSC003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988840"/>
            <a:ext cx="3857625" cy="4869160"/>
          </a:xfrm>
          <a:prstGeom prst="rect">
            <a:avLst/>
          </a:prstGeom>
        </p:spPr>
      </p:pic>
      <p:pic>
        <p:nvPicPr>
          <p:cNvPr id="5" name="Рисунок 4" descr="DSC0037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2708920"/>
            <a:ext cx="3995936" cy="414908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uncle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 uncle name Jurassic  it 37 years. He works for the police.</a:t>
            </a:r>
            <a:endParaRPr lang="ru-RU" dirty="0"/>
          </a:p>
        </p:txBody>
      </p:sp>
      <p:pic>
        <p:nvPicPr>
          <p:cNvPr id="4" name="Рисунок 3" descr="DSC024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924944"/>
            <a:ext cx="5148064" cy="3775348"/>
          </a:xfrm>
          <a:prstGeom prst="rect">
            <a:avLst/>
          </a:prstGeom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grandma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 grandma name Nadia it 60 years. She works in the pension fund. </a:t>
            </a:r>
            <a:endParaRPr lang="ru-RU" dirty="0"/>
          </a:p>
        </p:txBody>
      </p:sp>
      <p:pic>
        <p:nvPicPr>
          <p:cNvPr id="6" name="Рисунок 5" descr="DSC024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780928"/>
            <a:ext cx="5364088" cy="4077072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grandpa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 grandpa name Valera it 62 years. He works fisherman.    </a:t>
            </a:r>
            <a:endParaRPr lang="ru-RU" dirty="0"/>
          </a:p>
        </p:txBody>
      </p:sp>
      <p:pic>
        <p:nvPicPr>
          <p:cNvPr id="4" name="Рисунок 3" descr="DSC024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780928"/>
            <a:ext cx="4860032" cy="4077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whole family!</a:t>
            </a:r>
            <a:endParaRPr lang="ru-RU" dirty="0"/>
          </a:p>
        </p:txBody>
      </p:sp>
      <p:pic>
        <p:nvPicPr>
          <p:cNvPr id="4" name="Содержимое 3" descr="DSC024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24744"/>
            <a:ext cx="3779912" cy="5400600"/>
          </a:xfrm>
        </p:spPr>
      </p:pic>
      <p:pic>
        <p:nvPicPr>
          <p:cNvPr id="6" name="Рисунок 5" descr="DSC024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3928" y="1484784"/>
            <a:ext cx="5220072" cy="5373216"/>
          </a:xfrm>
          <a:prstGeom prst="rect">
            <a:avLst/>
          </a:prstGeom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DSC0242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88640"/>
            <a:ext cx="4788024" cy="6669360"/>
          </a:xfrm>
        </p:spPr>
      </p:pic>
      <p:pic>
        <p:nvPicPr>
          <p:cNvPr id="5" name="Рисунок 4" descr="DSC024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0"/>
            <a:ext cx="428396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DSC0239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88640"/>
            <a:ext cx="4572000" cy="6398170"/>
          </a:xfrm>
        </p:spPr>
      </p:pic>
      <p:pic>
        <p:nvPicPr>
          <p:cNvPr id="5" name="Рисунок 4" descr="DSCN00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0"/>
            <a:ext cx="4499992" cy="6858000"/>
          </a:xfrm>
          <a:prstGeom prst="rect">
            <a:avLst/>
          </a:prstGeom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DSCN013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139952" cy="6586810"/>
          </a:xfrm>
        </p:spPr>
      </p:pic>
      <p:pic>
        <p:nvPicPr>
          <p:cNvPr id="5" name="Рисунок 4" descr="DSCN01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95936" y="0"/>
            <a:ext cx="5759624" cy="6858000"/>
          </a:xfrm>
          <a:prstGeom prst="rect">
            <a:avLst/>
          </a:prstGeom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Содержимое 5" descr="imag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3810000"/>
            <a:ext cx="1714500" cy="3048000"/>
          </a:xfrm>
        </p:spPr>
      </p:pic>
      <p:pic>
        <p:nvPicPr>
          <p:cNvPr id="7" name="Рисунок 6" descr="image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7744" y="3810000"/>
            <a:ext cx="1714500" cy="3048000"/>
          </a:xfrm>
          <a:prstGeom prst="rect">
            <a:avLst/>
          </a:prstGeom>
        </p:spPr>
      </p:pic>
      <p:pic>
        <p:nvPicPr>
          <p:cNvPr id="8" name="Рисунок 7" descr="image (4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1556792"/>
            <a:ext cx="1714500" cy="2076450"/>
          </a:xfrm>
          <a:prstGeom prst="rect">
            <a:avLst/>
          </a:prstGeom>
        </p:spPr>
      </p:pic>
      <p:pic>
        <p:nvPicPr>
          <p:cNvPr id="10" name="Рисунок 9" descr="image (9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71592" y="0"/>
            <a:ext cx="3672408" cy="6096000"/>
          </a:xfrm>
          <a:prstGeom prst="rect">
            <a:avLst/>
          </a:prstGeom>
        </p:spPr>
      </p:pic>
      <p:pic>
        <p:nvPicPr>
          <p:cNvPr id="11" name="Рисунок 10" descr="image (5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39752" y="1412776"/>
            <a:ext cx="1714500" cy="2266950"/>
          </a:xfrm>
          <a:prstGeom prst="rect">
            <a:avLst/>
          </a:prstGeo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DSC0037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2332038"/>
            <a:ext cx="3995936" cy="4525962"/>
          </a:xfrm>
        </p:spPr>
      </p:pic>
      <p:pic>
        <p:nvPicPr>
          <p:cNvPr id="5" name="Рисунок 4" descr="DSC0037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0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DSC025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2996952"/>
            <a:ext cx="4644008" cy="3861048"/>
          </a:xfrm>
        </p:spPr>
      </p:pic>
      <p:pic>
        <p:nvPicPr>
          <p:cNvPr id="6" name="Рисунок 5" descr="SDC131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44" y="2852936"/>
            <a:ext cx="3275856" cy="4005064"/>
          </a:xfrm>
          <a:prstGeom prst="rect">
            <a:avLst/>
          </a:prstGeom>
        </p:spPr>
      </p:pic>
      <p:pic>
        <p:nvPicPr>
          <p:cNvPr id="7" name="Рисунок 6" descr="Фото016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91680" y="0"/>
            <a:ext cx="4824536" cy="2924944"/>
          </a:xfrm>
          <a:prstGeom prst="rect">
            <a:avLst/>
          </a:prstGeom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for attention!</a:t>
            </a:r>
            <a:endParaRPr lang="ru-RU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149</TotalTime>
  <Words>161</Words>
  <Application>Microsoft Office PowerPoint</Application>
  <PresentationFormat>Экран (4:3)</PresentationFormat>
  <Paragraphs>20</Paragraphs>
  <Slides>17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  <vt:variant>
        <vt:lpstr>Произвольные показы</vt:lpstr>
      </vt:variant>
      <vt:variant>
        <vt:i4>1</vt:i4>
      </vt:variant>
    </vt:vector>
  </HeadingPairs>
  <TitlesOfParts>
    <vt:vector size="19" baseType="lpstr">
      <vt:lpstr>Трек</vt:lpstr>
      <vt:lpstr>My family.</vt:lpstr>
      <vt:lpstr>My mom.</vt:lpstr>
      <vt:lpstr>My  sister.</vt:lpstr>
      <vt:lpstr>My aunt </vt:lpstr>
      <vt:lpstr>My dad</vt:lpstr>
      <vt:lpstr>My brother </vt:lpstr>
      <vt:lpstr>My uncle</vt:lpstr>
      <vt:lpstr>My grandma</vt:lpstr>
      <vt:lpstr>My grandpa</vt:lpstr>
      <vt:lpstr>My whole family!</vt:lpstr>
      <vt:lpstr>Слайд 11</vt:lpstr>
      <vt:lpstr>Слайд 12</vt:lpstr>
      <vt:lpstr>Слайд 13</vt:lpstr>
      <vt:lpstr>Слайд 14</vt:lpstr>
      <vt:lpstr>Слайд 15</vt:lpstr>
      <vt:lpstr>Слайд 16</vt:lpstr>
      <vt:lpstr>Thank you for attention!</vt:lpstr>
      <vt:lpstr>Произвольный показ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family.</dc:title>
  <dc:creator>1</dc:creator>
  <cp:lastModifiedBy>1</cp:lastModifiedBy>
  <cp:revision>18</cp:revision>
  <dcterms:created xsi:type="dcterms:W3CDTF">2014-10-09T04:30:05Z</dcterms:created>
  <dcterms:modified xsi:type="dcterms:W3CDTF">2014-10-10T11:19:08Z</dcterms:modified>
</cp:coreProperties>
</file>