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BD1DA-0DB9-45C8-BC6C-DB94FF42E977}" type="datetimeFigureOut">
              <a:rPr lang="ru-RU" smtClean="0"/>
              <a:t>01.02.2015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17B5B-83E1-49FF-B5CA-2A559C1AF88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Проектная работа по внеурочной деятельности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«Мир заповедной природы </a:t>
            </a:r>
            <a:r>
              <a:rPr lang="ru-RU" dirty="0" err="1" smtClean="0">
                <a:solidFill>
                  <a:srgbClr val="00B050"/>
                </a:solidFill>
              </a:rPr>
              <a:t>Таштыпского</a:t>
            </a:r>
            <a:r>
              <a:rPr lang="ru-RU" dirty="0" smtClean="0">
                <a:solidFill>
                  <a:srgbClr val="00B050"/>
                </a:solidFill>
              </a:rPr>
              <a:t> района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285860"/>
            <a:ext cx="70009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Место проведения</a:t>
            </a:r>
            <a:r>
              <a:rPr lang="ru-RU" sz="2400" dirty="0" smtClean="0"/>
              <a:t>: </a:t>
            </a:r>
            <a:r>
              <a:rPr lang="ru-RU" sz="2400" dirty="0" smtClean="0">
                <a:solidFill>
                  <a:srgbClr val="0070C0"/>
                </a:solidFill>
              </a:rPr>
              <a:t>туристический лагерь «Росток»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Целевая аудитория</a:t>
            </a:r>
            <a:r>
              <a:rPr lang="ru-RU" sz="2400" dirty="0" smtClean="0"/>
              <a:t>: </a:t>
            </a:r>
            <a:r>
              <a:rPr lang="ru-RU" sz="2400" dirty="0" smtClean="0">
                <a:solidFill>
                  <a:srgbClr val="0070C0"/>
                </a:solidFill>
              </a:rPr>
              <a:t>8-10 классы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Время проведения</a:t>
            </a:r>
            <a:r>
              <a:rPr lang="ru-RU" sz="2400" dirty="0" smtClean="0"/>
              <a:t>: </a:t>
            </a:r>
            <a:r>
              <a:rPr lang="ru-RU" sz="2400" dirty="0" smtClean="0">
                <a:solidFill>
                  <a:srgbClr val="0070C0"/>
                </a:solidFill>
              </a:rPr>
              <a:t>летние каникулы (июль)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Сроки</a:t>
            </a:r>
            <a:r>
              <a:rPr lang="ru-RU" sz="2400" dirty="0" smtClean="0"/>
              <a:t>: </a:t>
            </a:r>
            <a:r>
              <a:rPr lang="ru-RU" sz="2400" dirty="0" smtClean="0">
                <a:solidFill>
                  <a:srgbClr val="0070C0"/>
                </a:solidFill>
              </a:rPr>
              <a:t>7-8 дней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Цель</a:t>
            </a:r>
            <a:r>
              <a:rPr lang="ru-RU" sz="2400" dirty="0" smtClean="0"/>
              <a:t>: </a:t>
            </a:r>
            <a:r>
              <a:rPr lang="ru-RU" sz="2400" dirty="0" smtClean="0">
                <a:solidFill>
                  <a:srgbClr val="0070C0"/>
                </a:solidFill>
              </a:rPr>
              <a:t>знакомство с природой </a:t>
            </a:r>
            <a:r>
              <a:rPr lang="ru-RU" sz="2400" dirty="0" err="1" smtClean="0">
                <a:solidFill>
                  <a:srgbClr val="0070C0"/>
                </a:solidFill>
              </a:rPr>
              <a:t>Таштыпского</a:t>
            </a:r>
            <a:r>
              <a:rPr lang="ru-RU" sz="2400" dirty="0" smtClean="0">
                <a:solidFill>
                  <a:srgbClr val="0070C0"/>
                </a:solidFill>
              </a:rPr>
              <a:t> района, закрепление навыков практических туристических навыков, привить учащимся бережное отношение к природе.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«Ура! Теперь мы все туристы!!!»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crop_120883789_egDm0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3631" y="1699923"/>
            <a:ext cx="6041641" cy="415796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Короткими июльскими ночами встречались с тобою у костра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rop_120883822_CfJ2Vs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7788" y="1816758"/>
            <a:ext cx="6066046" cy="404113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Высадка десанта на 115 км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rop_120883864_H2sQ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265" y="1733580"/>
            <a:ext cx="5982007" cy="405287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Кому куда, а нам вперед!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rop_120883864_H2sQ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7823" y="1685180"/>
            <a:ext cx="6158887" cy="417271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Шел отряд туристов,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Шел издалека,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Шел с ведром картошки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Командир полка!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rop_120884027_DkI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6831" y="1643050"/>
            <a:ext cx="6160842" cy="421484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Много прошли мы оврагов и гор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Отдыха тоже в дороге не знали</a:t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crop_120884089_fNOkQ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1" y="1714488"/>
            <a:ext cx="6055574" cy="406858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П</a:t>
            </a:r>
            <a:r>
              <a:rPr lang="ru-RU" sz="3600" dirty="0" smtClean="0">
                <a:solidFill>
                  <a:srgbClr val="FF0000"/>
                </a:solidFill>
              </a:rPr>
              <a:t>ривал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crop_120884868_9U944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406" r="4406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к</a:t>
            </a:r>
            <a:r>
              <a:rPr lang="ru-RU" sz="3200" dirty="0" smtClean="0">
                <a:solidFill>
                  <a:srgbClr val="FF0000"/>
                </a:solidFill>
              </a:rPr>
              <a:t>ороткий отдых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 озере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crop_120883993_rgYGD6x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7639" y="1509066"/>
            <a:ext cx="3068609" cy="3991636"/>
          </a:xfrm>
        </p:spPr>
      </p:pic>
      <p:pic>
        <p:nvPicPr>
          <p:cNvPr id="6" name="Содержимое 5" descr="crop_120884165_fDOoTC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2000240"/>
            <a:ext cx="4208932" cy="269975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Заповедная природа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crop_120884205_f3h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5055" y="1785926"/>
            <a:ext cx="4986415" cy="3357586"/>
          </a:xfrm>
        </p:spPr>
      </p:pic>
      <p:pic>
        <p:nvPicPr>
          <p:cNvPr id="6" name="Содержимое 5" descr="crop_120884258_klMxtj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41720" y="1785926"/>
            <a:ext cx="2073618" cy="335758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Заповедная природа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crop_120884318_38eGVCp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1538" y="2500306"/>
            <a:ext cx="3905055" cy="2349256"/>
          </a:xfrm>
        </p:spPr>
      </p:pic>
      <p:pic>
        <p:nvPicPr>
          <p:cNvPr id="6" name="Содержимое 5" descr="crop_120884354_SIB7U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72671" y="2428868"/>
            <a:ext cx="3650568" cy="242889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Обед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rop_120884404_K9Rte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523482"/>
            <a:ext cx="6357982" cy="4430491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Мы по мостику ходили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О любви поговорили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crop_120886807_tMPzd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571612"/>
            <a:ext cx="6716343" cy="444612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Граница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rop_120883950_25QWVC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523841"/>
            <a:ext cx="3786214" cy="5049831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 вам слабо!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crop_120884468_rQECjD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1538" y="1722218"/>
            <a:ext cx="3071834" cy="3925830"/>
          </a:xfrm>
        </p:spPr>
      </p:pic>
      <p:pic>
        <p:nvPicPr>
          <p:cNvPr id="6" name="Содержимое 5" descr="crop_120884521_3IkbqU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6248" y="2143116"/>
            <a:ext cx="4624728" cy="2857232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rop_120886854_7QC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6601"/>
            <a:ext cx="9144000" cy="59247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115</Words>
  <Application>Microsoft Office PowerPoint</Application>
  <PresentationFormat>Экран (4:3)</PresentationFormat>
  <Paragraphs>22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Проектная работа по внеурочной деятельности</vt:lpstr>
      <vt:lpstr>Слайд 2</vt:lpstr>
      <vt:lpstr>«Ура! Теперь мы все туристы!!!»</vt:lpstr>
      <vt:lpstr>Короткими июльскими ночами встречались с тобою у костра</vt:lpstr>
      <vt:lpstr>Высадка десанта на 115 км</vt:lpstr>
      <vt:lpstr>Кому куда, а нам вперед!</vt:lpstr>
      <vt:lpstr>Шел отряд туристов,  Шел издалека,  Шел с ведром картошки  Командир полка!</vt:lpstr>
      <vt:lpstr>Много прошли мы оврагов и гор Отдыха тоже в дороге не знали </vt:lpstr>
      <vt:lpstr> Привал</vt:lpstr>
      <vt:lpstr>На озере</vt:lpstr>
      <vt:lpstr>Заповедная природа</vt:lpstr>
      <vt:lpstr>Заповедная природа</vt:lpstr>
      <vt:lpstr>Обед</vt:lpstr>
      <vt:lpstr>Мы по мостику ходили  О любви поговорили</vt:lpstr>
      <vt:lpstr>Граница</vt:lpstr>
      <vt:lpstr>А вам слабо!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работа по внеурочной деятельности</dc:title>
  <dc:creator>Admin</dc:creator>
  <cp:lastModifiedBy>Admin</cp:lastModifiedBy>
  <cp:revision>10</cp:revision>
  <dcterms:created xsi:type="dcterms:W3CDTF">2015-02-01T13:00:47Z</dcterms:created>
  <dcterms:modified xsi:type="dcterms:W3CDTF">2015-02-01T14:34:12Z</dcterms:modified>
</cp:coreProperties>
</file>