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1" r:id="rId3"/>
    <p:sldId id="264" r:id="rId4"/>
    <p:sldId id="265" r:id="rId5"/>
    <p:sldId id="263" r:id="rId6"/>
    <p:sldId id="262" r:id="rId7"/>
    <p:sldId id="260" r:id="rId8"/>
    <p:sldId id="259" r:id="rId9"/>
    <p:sldId id="257" r:id="rId10"/>
    <p:sldId id="272" r:id="rId11"/>
    <p:sldId id="271" r:id="rId12"/>
    <p:sldId id="270" r:id="rId13"/>
    <p:sldId id="269" r:id="rId14"/>
    <p:sldId id="268" r:id="rId15"/>
    <p:sldId id="26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0E0A"/>
    <a:srgbClr val="F58F13"/>
    <a:srgbClr val="E68C0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E9E4-F0C6-4FE0-92CB-846E24689B5F}" type="datetimeFigureOut">
              <a:rPr lang="ru-RU" smtClean="0"/>
              <a:pPr/>
              <a:t>01.12.2013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2E26-D3F5-42CC-94EC-5636CABFD2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E9E4-F0C6-4FE0-92CB-846E24689B5F}" type="datetimeFigureOut">
              <a:rPr lang="ru-RU" smtClean="0"/>
              <a:pPr/>
              <a:t>01.12.2013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2E26-D3F5-42CC-94EC-5636CABFD2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E9E4-F0C6-4FE0-92CB-846E24689B5F}" type="datetimeFigureOut">
              <a:rPr lang="ru-RU" smtClean="0"/>
              <a:pPr/>
              <a:t>01.12.2013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2E26-D3F5-42CC-94EC-5636CABFD2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E9E4-F0C6-4FE0-92CB-846E24689B5F}" type="datetimeFigureOut">
              <a:rPr lang="ru-RU" smtClean="0"/>
              <a:pPr/>
              <a:t>01.12.2013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2E26-D3F5-42CC-94EC-5636CABFD2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E9E4-F0C6-4FE0-92CB-846E24689B5F}" type="datetimeFigureOut">
              <a:rPr lang="ru-RU" smtClean="0"/>
              <a:pPr/>
              <a:t>01.12.2013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2E26-D3F5-42CC-94EC-5636CABFD2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E9E4-F0C6-4FE0-92CB-846E24689B5F}" type="datetimeFigureOut">
              <a:rPr lang="ru-RU" smtClean="0"/>
              <a:pPr/>
              <a:t>01.12.2013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2E26-D3F5-42CC-94EC-5636CABFD2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E9E4-F0C6-4FE0-92CB-846E24689B5F}" type="datetimeFigureOut">
              <a:rPr lang="ru-RU" smtClean="0"/>
              <a:pPr/>
              <a:t>01.12.2013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2E26-D3F5-42CC-94EC-5636CABFD2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E9E4-F0C6-4FE0-92CB-846E24689B5F}" type="datetimeFigureOut">
              <a:rPr lang="ru-RU" smtClean="0"/>
              <a:pPr/>
              <a:t>01.12.2013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2E26-D3F5-42CC-94EC-5636CABFD2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E9E4-F0C6-4FE0-92CB-846E24689B5F}" type="datetimeFigureOut">
              <a:rPr lang="ru-RU" smtClean="0"/>
              <a:pPr/>
              <a:t>01.12.2013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2E26-D3F5-42CC-94EC-5636CABFD2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E9E4-F0C6-4FE0-92CB-846E24689B5F}" type="datetimeFigureOut">
              <a:rPr lang="ru-RU" smtClean="0"/>
              <a:pPr/>
              <a:t>01.12.2013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2E26-D3F5-42CC-94EC-5636CABFD2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E9E4-F0C6-4FE0-92CB-846E24689B5F}" type="datetimeFigureOut">
              <a:rPr lang="ru-RU" smtClean="0"/>
              <a:pPr/>
              <a:t>01.12.2013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2E26-D3F5-42CC-94EC-5636CABFD2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EE9E4-F0C6-4FE0-92CB-846E24689B5F}" type="datetimeFigureOut">
              <a:rPr lang="ru-RU" smtClean="0"/>
              <a:pPr/>
              <a:t>01.12.2013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32E26-D3F5-42CC-94EC-5636CABFD2B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ommons.wikimedia.org/wiki/File:Moli%C3%A8re_-_Nicolas_Mignard_(1658).jpg?uselang=ru" TargetMode="External"/><Relationship Id="rId5" Type="http://schemas.openxmlformats.org/officeDocument/2006/relationships/image" Target="../media/image4.jpeg"/><Relationship Id="rId4" Type="http://schemas.openxmlformats.org/officeDocument/2006/relationships/hyperlink" Target="http://commons.wikimedia.org/wiki/File:WorksMoliere1739Vol01.jpg?uselang=ru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4%D1%8E%D1%84%D1%80%D0%B5%D0%BD,_%D0%A8%D0%B0%D1%80%D0%BB%D1%8C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Sganarelle_Moliere.jpg?uselang=r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8206680" cy="6120680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rgbClr val="A60E0A"/>
                </a:solidFill>
              </a:rPr>
              <a:t>        Презентация  на тему </a:t>
            </a:r>
            <a:br>
              <a:rPr lang="ru-RU" b="1" dirty="0" smtClean="0">
                <a:solidFill>
                  <a:srgbClr val="A60E0A"/>
                </a:solidFill>
              </a:rPr>
            </a:br>
            <a:r>
              <a:rPr lang="ru-RU" b="1" dirty="0" smtClean="0">
                <a:solidFill>
                  <a:srgbClr val="A60E0A"/>
                </a:solidFill>
              </a:rPr>
              <a:t>« Жизнь и творчество                                             Жана - </a:t>
            </a:r>
            <a:r>
              <a:rPr lang="ru-RU" b="1" dirty="0" err="1" smtClean="0">
                <a:solidFill>
                  <a:srgbClr val="A60E0A"/>
                </a:solidFill>
              </a:rPr>
              <a:t>Бати́ста</a:t>
            </a:r>
            <a:r>
              <a:rPr lang="ru-RU" b="1" dirty="0" smtClean="0">
                <a:solidFill>
                  <a:srgbClr val="A60E0A"/>
                </a:solidFill>
              </a:rPr>
              <a:t> </a:t>
            </a:r>
            <a:br>
              <a:rPr lang="ru-RU" b="1" dirty="0" smtClean="0">
                <a:solidFill>
                  <a:srgbClr val="A60E0A"/>
                </a:solidFill>
              </a:rPr>
            </a:br>
            <a:r>
              <a:rPr lang="ru-RU" b="1" dirty="0" err="1" smtClean="0">
                <a:solidFill>
                  <a:srgbClr val="A60E0A"/>
                </a:solidFill>
              </a:rPr>
              <a:t>Покле́на</a:t>
            </a:r>
            <a:r>
              <a:rPr lang="ru-RU" b="1" dirty="0" smtClean="0">
                <a:solidFill>
                  <a:srgbClr val="A60E0A"/>
                </a:solidFill>
              </a:rPr>
              <a:t>»</a:t>
            </a:r>
            <a:br>
              <a:rPr lang="ru-RU" b="1" dirty="0" smtClean="0">
                <a:solidFill>
                  <a:srgbClr val="A60E0A"/>
                </a:solidFill>
              </a:rPr>
            </a:br>
            <a:r>
              <a:rPr lang="ru-RU" b="1" dirty="0" smtClean="0">
                <a:solidFill>
                  <a:srgbClr val="A60E0A"/>
                </a:solidFill>
              </a:rPr>
              <a:t/>
            </a:r>
            <a:br>
              <a:rPr lang="ru-RU" b="1" dirty="0" smtClean="0">
                <a:solidFill>
                  <a:srgbClr val="A60E0A"/>
                </a:solidFill>
              </a:rPr>
            </a:br>
            <a:r>
              <a:rPr lang="ru-RU" b="1" smtClean="0">
                <a:solidFill>
                  <a:srgbClr val="A60E0A"/>
                </a:solidFill>
              </a:rPr>
              <a:t/>
            </a:r>
            <a:br>
              <a:rPr lang="ru-RU" b="1" smtClean="0">
                <a:solidFill>
                  <a:srgbClr val="A60E0A"/>
                </a:solidFill>
              </a:rPr>
            </a:br>
            <a:endParaRPr lang="ru-RU" sz="2800" dirty="0"/>
          </a:p>
        </p:txBody>
      </p:sp>
      <p:pic>
        <p:nvPicPr>
          <p:cNvPr id="1026" name="Picture 2" descr="http://www.albrens.com/vb/uploaded/15224_12577763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2996952"/>
            <a:ext cx="2880320" cy="36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332656"/>
            <a:ext cx="7414592" cy="6525344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6000" b="1" dirty="0" smtClean="0"/>
              <a:t>       </a:t>
            </a:r>
            <a:r>
              <a:rPr lang="ru-RU" sz="6000" b="1" dirty="0" err="1" smtClean="0"/>
              <a:t>Жан-Бати́ст</a:t>
            </a:r>
            <a:r>
              <a:rPr lang="ru-RU" sz="6000" b="1" dirty="0" smtClean="0"/>
              <a:t> </a:t>
            </a:r>
            <a:r>
              <a:rPr lang="ru-RU" sz="6000" b="1" dirty="0" err="1" smtClean="0"/>
              <a:t>Покле́н</a:t>
            </a:r>
            <a:r>
              <a:rPr lang="ru-RU" sz="6000" b="1" dirty="0" smtClean="0"/>
              <a:t>, </a:t>
            </a:r>
            <a:r>
              <a:rPr lang="ru-RU" b="1" dirty="0" smtClean="0"/>
              <a:t>псевдоним </a:t>
            </a:r>
            <a:r>
              <a:rPr lang="ru-RU" b="1" dirty="0" err="1" smtClean="0"/>
              <a:t>Молье́р</a:t>
            </a:r>
            <a:r>
              <a:rPr lang="ru-RU" b="1" baseline="30000" dirty="0" smtClean="0"/>
              <a:t>(</a:t>
            </a:r>
            <a:r>
              <a:rPr lang="ru-RU" b="1" dirty="0" smtClean="0"/>
              <a:t> 13 января 1622, Париж — 17 февраля1673, там же) — французский комедиограф XVII века, создатель классической комедии, по профессии актёр и директор театра, более известного как труппа Мольера.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9600" b="1" dirty="0" smtClean="0">
                <a:solidFill>
                  <a:srgbClr val="A60E0A"/>
                </a:solidFill>
              </a:rPr>
              <a:t>Биография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8194" name="Picture 2" descr="http://s011.radikal.ru/i315/1104/58/5380b3cf804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1772816"/>
            <a:ext cx="2448272" cy="2856317"/>
          </a:xfrm>
          <a:prstGeom prst="rect">
            <a:avLst/>
          </a:prstGeom>
          <a:noFill/>
        </p:spPr>
      </p:pic>
      <p:pic>
        <p:nvPicPr>
          <p:cNvPr id="5" name="Рисунок 4" descr="http://upload.wikimedia.org/wikipedia/commons/thumb/d/d7/WorksMoliere1739Vol01.jpg/300px-WorksMoliere1739Vol01.jpg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746247">
            <a:off x="4424375" y="2859126"/>
            <a:ext cx="3733006" cy="30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upload.wikimedia.org/wikipedia/commons/thumb/f/fe/Moli%C3%A8re_-_Nicolas_Mignard_%281658%29.jpg/200px-Moli%C3%A8re_-_Nicolas_Mignard_%281658%29.jpg">
            <a:hlinkClick r:id="rId6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939925">
            <a:off x="1620604" y="3098936"/>
            <a:ext cx="2896716" cy="3307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1"/>
            <a:ext cx="8640960" cy="6408712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              Ранние годы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Жан-Батист Поклен происходил из старинной буржуазной семьи. Его отец Жан Поклен был придворным обойщиком Людовика XIII и отдал сына в престижную школу — </a:t>
            </a:r>
            <a:r>
              <a:rPr lang="ru-RU" sz="4000" dirty="0" err="1" smtClean="0"/>
              <a:t>Клермонский</a:t>
            </a:r>
            <a:r>
              <a:rPr lang="ru-RU" sz="4000" dirty="0" smtClean="0"/>
              <a:t> коллеж, где Жан изучил латынь, и читал в подлиннике римских авторов и даже, по преданию, перевёл на французский язык философскую поэму Лукреция «О природе вещей» 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9"/>
            <a:ext cx="8712968" cy="6192688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b="1" dirty="0" smtClean="0"/>
              <a:t>Начало актёрской карьеры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Его привлекала юридическая карьера и отцовское ремесло, но Жан-Батист избрал профессию актёра. После встречи с известными комедиантами, в возрасте 21 года Мольер стал во главе «Блистательного театра». Мольер с друзьями-актёрами решают искать счастья в провинции, примкнув к труппе бродячих комедиантов, возглавляемой </a:t>
            </a:r>
            <a:r>
              <a:rPr lang="ru-RU" sz="4000" dirty="0" err="1" smtClean="0">
                <a:hlinkClick r:id="rId3" tooltip="Дюфрен, Шарль"/>
              </a:rPr>
              <a:t>Дюфреном</a:t>
            </a:r>
            <a:r>
              <a:rPr lang="ru-RU" sz="4000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712968" cy="6336703"/>
          </a:xfrm>
        </p:spPr>
        <p:txBody>
          <a:bodyPr>
            <a:normAutofit fontScale="90000"/>
          </a:bodyPr>
          <a:lstStyle/>
          <a:p>
            <a:pPr algn="l"/>
            <a:r>
              <a:rPr lang="ru-RU" sz="3800" b="1" dirty="0" smtClean="0"/>
              <a:t>Парижский период</a:t>
            </a:r>
            <a:r>
              <a:rPr lang="ru-RU" sz="3800" dirty="0" smtClean="0"/>
              <a:t/>
            </a:r>
            <a:br>
              <a:rPr lang="ru-RU" sz="3800" dirty="0" smtClean="0"/>
            </a:br>
            <a:r>
              <a:rPr lang="ru-RU" sz="3800" dirty="0" smtClean="0"/>
              <a:t>В Париже труппа Мольера дебютировала 24 октября 1658 года в </a:t>
            </a:r>
            <a:r>
              <a:rPr lang="ru-RU" sz="3800" dirty="0" err="1" smtClean="0"/>
              <a:t>Луврском</a:t>
            </a:r>
            <a:r>
              <a:rPr lang="ru-RU" sz="3800" dirty="0" smtClean="0"/>
              <a:t> дворце в присутствии Людовика XIV. Утерянный фарс «Влюблённый доктор» имел громадный успех и решил судьбу труппы: король предоставил ей придворный театр </a:t>
            </a:r>
            <a:r>
              <a:rPr lang="ru-RU" sz="3800" dirty="0" err="1" smtClean="0"/>
              <a:t>Пти-Бурбон</a:t>
            </a:r>
            <a:r>
              <a:rPr lang="ru-RU" sz="3800" dirty="0" smtClean="0"/>
              <a:t> , в котором труппа играла до 1661, пока не перешла в театр </a:t>
            </a:r>
            <a:r>
              <a:rPr lang="ru-RU" sz="3800" dirty="0" err="1" smtClean="0"/>
              <a:t>Пале-Рояль</a:t>
            </a:r>
            <a:r>
              <a:rPr lang="ru-RU" sz="3800" dirty="0" smtClean="0"/>
              <a:t> , где уже оставалась до смерти Мольера.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712968" cy="6336703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Ранние фарсы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Парижский период деятельности Мольера открывается комедией «Смешные жеманницы» В этой первой, вполне оригинальной, пьесе Мольер сделал смелый выпад против господствовавшей в аристократических салонах вычурности и манерности речи, тона и обхождения, получившей большое отражение в литературе  и оказывавшей сильное влияние на молодёжь. </a:t>
            </a:r>
            <a:br>
              <a:rPr lang="ru-RU" sz="40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688"/>
            <a:ext cx="7772400" cy="5616623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Комедия больно уязвила виднейших жеманниц. </a:t>
            </a:r>
            <a:br>
              <a:rPr lang="ru-RU" dirty="0" smtClean="0"/>
            </a:br>
            <a:r>
              <a:rPr lang="ru-RU" dirty="0" smtClean="0"/>
              <a:t>При всей своей крупной литературно-общественной ценности «Жеманницы» — типичный фарс, воспроизводящий все традиционные приёмы этого жанра. 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8206680" cy="1470025"/>
          </a:xfrm>
        </p:spPr>
        <p:txBody>
          <a:bodyPr>
            <a:noAutofit/>
          </a:bodyPr>
          <a:lstStyle/>
          <a:p>
            <a:r>
              <a:rPr lang="ru-RU" sz="9600" b="1" dirty="0" smtClean="0">
                <a:solidFill>
                  <a:srgbClr val="A60E0A"/>
                </a:solidFill>
              </a:rPr>
              <a:t>      «Смешные жеманницы» </a:t>
            </a:r>
            <a:endParaRPr lang="ru-RU" sz="9600" b="1" dirty="0">
              <a:solidFill>
                <a:srgbClr val="A60E0A"/>
              </a:solidFill>
            </a:endParaRPr>
          </a:p>
        </p:txBody>
      </p:sp>
      <p:pic>
        <p:nvPicPr>
          <p:cNvPr id="4" name="Рисунок 3" descr="http://upload.wikimedia.org/wikipedia/commons/thumb/0/07/Sganarelle_Moliere.jpg/220px-Sganarelle_Moliere.jpg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207414">
            <a:off x="623628" y="259006"/>
            <a:ext cx="2027583" cy="2941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http://forum.1tv.ru/gallery/1286231861/gallery_765174_4027_3719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4231875"/>
            <a:ext cx="3888432" cy="2475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60649"/>
            <a:ext cx="8640960" cy="6336704"/>
          </a:xfrm>
        </p:spPr>
        <p:txBody>
          <a:bodyPr>
            <a:normAutofit/>
          </a:bodyPr>
          <a:lstStyle/>
          <a:p>
            <a:pPr algn="l"/>
            <a:r>
              <a:rPr lang="ru-RU" sz="3600" dirty="0" err="1" smtClean="0"/>
              <a:t>Дюкруази</a:t>
            </a:r>
            <a:r>
              <a:rPr lang="ru-RU" sz="3600" dirty="0" smtClean="0"/>
              <a:t> и Лагранжу не понравился прием в доме </a:t>
            </a:r>
            <a:r>
              <a:rPr lang="ru-RU" sz="3600" dirty="0" err="1" smtClean="0"/>
              <a:t>Горжибюса</a:t>
            </a:r>
            <a:r>
              <a:rPr lang="ru-RU" sz="3600" dirty="0" smtClean="0"/>
              <a:t>, и они решили сыграть злую шутку над жеманницами . Лагранж рассказал, что у него есть слуга который слывет острословом.</a:t>
            </a:r>
            <a:br>
              <a:rPr lang="ru-RU" sz="3600" dirty="0" smtClean="0"/>
            </a:br>
            <a:r>
              <a:rPr lang="ru-RU" sz="3600" dirty="0" smtClean="0"/>
              <a:t>Лагранж и </a:t>
            </a:r>
            <a:r>
              <a:rPr lang="ru-RU" sz="3600" dirty="0" err="1" smtClean="0"/>
              <a:t>Дюкруази</a:t>
            </a:r>
            <a:r>
              <a:rPr lang="ru-RU" sz="3600" dirty="0" smtClean="0"/>
              <a:t> поговорили с </a:t>
            </a:r>
            <a:r>
              <a:rPr lang="ru-RU" sz="3600" dirty="0" err="1" smtClean="0"/>
              <a:t>Горжибюсом</a:t>
            </a:r>
            <a:r>
              <a:rPr lang="ru-RU" sz="3600" dirty="0" smtClean="0"/>
              <a:t>, который заметил, что гости не довольны. </a:t>
            </a:r>
            <a:r>
              <a:rPr lang="ru-RU" sz="3600" dirty="0" err="1" smtClean="0"/>
              <a:t>Горжибюс</a:t>
            </a:r>
            <a:r>
              <a:rPr lang="ru-RU" sz="3600" dirty="0" smtClean="0"/>
              <a:t> позвал свою дочь </a:t>
            </a:r>
            <a:r>
              <a:rPr lang="ru-RU" sz="3600" dirty="0" err="1" smtClean="0"/>
              <a:t>Мадлон</a:t>
            </a:r>
            <a:r>
              <a:rPr lang="ru-RU" sz="3600" dirty="0" smtClean="0"/>
              <a:t> и племянницу  Като, и начал их расспрашивать, почему их гости не довольны, ведь они их будущие мужья.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332657"/>
            <a:ext cx="8424936" cy="6336704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dirty="0" smtClean="0"/>
              <a:t>Девушки были не довольны, потому что эти мужчины не владеют красноречием и законами хорошего тона, и что им хочется немного подышать атмосферой парижского высшего общества. И оповестили отца, что им их имена не нравятся, а вот например: Поликсена и </a:t>
            </a:r>
            <a:r>
              <a:rPr lang="ru-RU" sz="4000" dirty="0" err="1" smtClean="0"/>
              <a:t>Аминта</a:t>
            </a:r>
            <a:r>
              <a:rPr lang="ru-RU" sz="4000" dirty="0" smtClean="0"/>
              <a:t> хорошие имена. Но </a:t>
            </a:r>
            <a:r>
              <a:rPr lang="ru-RU" sz="4000" dirty="0" err="1" smtClean="0"/>
              <a:t>Горжибюс</a:t>
            </a:r>
            <a:r>
              <a:rPr lang="ru-RU" sz="4000" dirty="0" smtClean="0"/>
              <a:t> настаивал на том, что они выйдут замуж за </a:t>
            </a:r>
            <a:r>
              <a:rPr lang="ru-RU" sz="4000" dirty="0" err="1" smtClean="0"/>
              <a:t>Дюкруази</a:t>
            </a:r>
            <a:r>
              <a:rPr lang="ru-RU" sz="4000" dirty="0" smtClean="0"/>
              <a:t> и Лагранжу.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9"/>
            <a:ext cx="8496944" cy="6264696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/>
              <a:t>Через  некоторое время в комнату девушек вошла служанка и сказала , что к ним пожаловал  маркиз, которым был слуга Лагранжа.  А тем временем мужчина расплачивался с носильщиками. Потом  </a:t>
            </a:r>
            <a:r>
              <a:rPr lang="ru-RU" sz="4000" dirty="0" err="1" smtClean="0"/>
              <a:t>Маскариль</a:t>
            </a:r>
            <a:r>
              <a:rPr lang="ru-RU" sz="4000" dirty="0" smtClean="0"/>
              <a:t> разговорился с  дамами об острословии. А тем временем к ним присоединился </a:t>
            </a:r>
            <a:r>
              <a:rPr lang="ru-RU" sz="4000" dirty="0" err="1" smtClean="0"/>
              <a:t>Жодле</a:t>
            </a:r>
            <a:r>
              <a:rPr lang="ru-RU" sz="4000" dirty="0" smtClean="0"/>
              <a:t> - слуга </a:t>
            </a:r>
            <a:r>
              <a:rPr lang="ru-RU" sz="4000" dirty="0" err="1" smtClean="0"/>
              <a:t>Дюкруази</a:t>
            </a:r>
            <a:r>
              <a:rPr lang="ru-RU" sz="4000" dirty="0" smtClean="0"/>
              <a:t>, и разговор продолжился. </a:t>
            </a:r>
            <a:br>
              <a:rPr lang="ru-RU" sz="4000" dirty="0" smtClean="0"/>
            </a:br>
            <a:r>
              <a:rPr lang="ru-RU" sz="4000" dirty="0" smtClean="0"/>
              <a:t> 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688"/>
            <a:ext cx="7772400" cy="5040559"/>
          </a:xfrm>
        </p:spPr>
        <p:txBody>
          <a:bodyPr>
            <a:noAutofit/>
          </a:bodyPr>
          <a:lstStyle/>
          <a:p>
            <a:pPr algn="l"/>
            <a:r>
              <a:rPr lang="ru-RU" sz="3600" dirty="0" smtClean="0"/>
              <a:t>  </a:t>
            </a:r>
            <a:br>
              <a:rPr lang="ru-RU" sz="3600" dirty="0" smtClean="0"/>
            </a:br>
            <a:r>
              <a:rPr lang="ru-RU" sz="3600" dirty="0" smtClean="0"/>
              <a:t>Компания решила устроить «бал». Когда пришли соседи, все начали танцевать. В этот момент пришли </a:t>
            </a:r>
            <a:r>
              <a:rPr lang="ru-RU" sz="3600" dirty="0" err="1" smtClean="0"/>
              <a:t>Дюкруази</a:t>
            </a:r>
            <a:r>
              <a:rPr lang="ru-RU" sz="3600" dirty="0" smtClean="0"/>
              <a:t> и Лагранж, которые открыли  девушкам правду о своих слугах. Явился </a:t>
            </a:r>
            <a:r>
              <a:rPr lang="ru-RU" sz="3600" dirty="0" err="1" smtClean="0"/>
              <a:t>Горжибюс</a:t>
            </a:r>
            <a:r>
              <a:rPr lang="ru-RU" sz="3600" dirty="0" smtClean="0"/>
              <a:t>, который был не доволен поведением своих дочерей.</a:t>
            </a:r>
            <a:br>
              <a:rPr lang="ru-RU" sz="3600" dirty="0" smtClean="0"/>
            </a:b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5832648"/>
          </a:xfrm>
        </p:spPr>
        <p:txBody>
          <a:bodyPr>
            <a:noAutofit/>
          </a:bodyPr>
          <a:lstStyle/>
          <a:p>
            <a:r>
              <a:rPr lang="ru-RU" sz="6600" b="1" dirty="0" smtClean="0"/>
              <a:t>Почему творчество Жана - </a:t>
            </a:r>
            <a:r>
              <a:rPr lang="ru-RU" sz="6600" b="1" dirty="0" err="1" smtClean="0"/>
              <a:t>Бати́ста</a:t>
            </a:r>
            <a:r>
              <a:rPr lang="ru-RU" sz="6600" b="1" dirty="0" smtClean="0"/>
              <a:t> </a:t>
            </a:r>
            <a:br>
              <a:rPr lang="ru-RU" sz="6600" b="1" dirty="0" smtClean="0"/>
            </a:br>
            <a:r>
              <a:rPr lang="ru-RU" sz="6600" b="1" dirty="0" err="1" smtClean="0"/>
              <a:t>Покле́на</a:t>
            </a:r>
            <a:r>
              <a:rPr lang="ru-RU" sz="6600" b="1" dirty="0" smtClean="0"/>
              <a:t> является творчеством Ренессанса?</a:t>
            </a:r>
            <a:endParaRPr lang="ru-RU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332657"/>
            <a:ext cx="8496944" cy="6264696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/>
              <a:t>   Мне кажется потому что в произведениях Жана - </a:t>
            </a:r>
            <a:r>
              <a:rPr lang="ru-RU" sz="3600" b="1" dirty="0" err="1" smtClean="0"/>
              <a:t>Бати́ста</a:t>
            </a:r>
            <a:r>
              <a:rPr lang="ru-RU" sz="3600" b="1" dirty="0" smtClean="0"/>
              <a:t> </a:t>
            </a:r>
            <a:br>
              <a:rPr lang="ru-RU" sz="3600" b="1" dirty="0" smtClean="0"/>
            </a:br>
            <a:r>
              <a:rPr lang="ru-RU" sz="3600" b="1" dirty="0" err="1" smtClean="0"/>
              <a:t>Покле́на</a:t>
            </a:r>
            <a:r>
              <a:rPr lang="ru-RU" sz="3600" b="1" dirty="0" smtClean="0"/>
              <a:t> говорится о жизни людей их месте в обществе, о культуре, поэзии, моде. Произведение «Смешные жеманницы» однозначно относится к эпохе Возрождения, так как дамы думают о своей жизни, о том как они выглядят, в конце концов о Париже !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132</Words>
  <Application>Microsoft Office PowerPoint</Application>
  <PresentationFormat>Экран (4:3)</PresentationFormat>
  <Paragraphs>15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        Презентация  на тему  « Жизнь и творчество                                             Жана - Бати́ста  Покле́на»   </vt:lpstr>
      <vt:lpstr>        Жан-Бати́ст Покле́н, псевдоним Молье́р( 13 января 1622, Париж — 17 февраля1673, там же) — французский комедиограф XVII века, создатель классической комедии, по профессии актёр и директор театра, более известного как труппа Мольера.   </vt:lpstr>
      <vt:lpstr>Биография </vt:lpstr>
      <vt:lpstr>               Ранние годы Жан-Батист Поклен происходил из старинной буржуазной семьи. Его отец Жан Поклен был придворным обойщиком Людовика XIII и отдал сына в престижную школу — Клермонский коллеж, где Жан изучил латынь, и читал в подлиннике римских авторов и даже, по преданию, перевёл на французский язык философскую поэму Лукреция «О природе вещей» .  </vt:lpstr>
      <vt:lpstr>Начало актёрской карьеры Его привлекала юридическая карьера и отцовское ремесло, но Жан-Батист избрал профессию актёра. После встречи с известными комедиантами, в возрасте 21 года Мольер стал во главе «Блистательного театра». Мольер с друзьями-актёрами решают искать счастья в провинции, примкнув к труппе бродячих комедиантов, возглавляемой Дюфреном. </vt:lpstr>
      <vt:lpstr>Парижский период В Париже труппа Мольера дебютировала 24 октября 1658 года в Луврском дворце в присутствии Людовика XIV. Утерянный фарс «Влюблённый доктор» имел громадный успех и решил судьбу труппы: король предоставил ей придворный театр Пти-Бурбон , в котором труппа играла до 1661, пока не перешла в театр Пале-Рояль , где уже оставалась до смерти Мольера.  </vt:lpstr>
      <vt:lpstr>   Ранние фарсы Парижский период деятельности Мольера открывается комедией «Смешные жеманницы» В этой первой, вполне оригинальной, пьесе Мольер сделал смелый выпад против господствовавшей в аристократических салонах вычурности и манерности речи, тона и обхождения, получившей большое отражение в литературе  и оказывавшей сильное влияние на молодёжь.   </vt:lpstr>
      <vt:lpstr>Комедия больно уязвила виднейших жеманниц.  При всей своей крупной литературно-общественной ценности «Жеманницы» — типичный фарс, воспроизводящий все традиционные приёмы этого жанра.  </vt:lpstr>
      <vt:lpstr>      «Смешные жеманницы» </vt:lpstr>
      <vt:lpstr>Дюкруази и Лагранжу не понравился прием в доме Горжибюса, и они решили сыграть злую шутку над жеманницами . Лагранж рассказал, что у него есть слуга который слывет острословом. Лагранж и Дюкруази поговорили с Горжибюсом, который заметил, что гости не довольны. Горжибюс позвал свою дочь Мадлон и племянницу  Като, и начал их расспрашивать, почему их гости не довольны, ведь они их будущие мужья. </vt:lpstr>
      <vt:lpstr>Девушки были не довольны, потому что эти мужчины не владеют красноречием и законами хорошего тона, и что им хочется немного подышать атмосферой парижского высшего общества. И оповестили отца, что им их имена не нравятся, а вот например: Поликсена и Аминта хорошие имена. Но Горжибюс настаивал на том, что они выйдут замуж за Дюкруази и Лагранжу.  </vt:lpstr>
      <vt:lpstr> Через  некоторое время в комнату девушек вошла служанка и сказала , что к ним пожаловал  маркиз, которым был слуга Лагранжа.  А тем временем мужчина расплачивался с носильщиками. Потом  Маскариль разговорился с  дамами об острословии. А тем временем к ним присоединился Жодле - слуга Дюкруази, и разговор продолжился.   </vt:lpstr>
      <vt:lpstr>   Компания решила устроить «бал». Когда пришли соседи, все начали танцевать. В этот момент пришли Дюкруази и Лагранж, которые открыли  девушкам правду о своих слугах. Явился Горжибюс, который был не доволен поведением своих дочерей. </vt:lpstr>
      <vt:lpstr>Почему творчество Жана - Бати́ста  Покле́на является творчеством Ренессанса?</vt:lpstr>
      <vt:lpstr>   Мне кажется потому что в произведениях Жана - Бати́ста  Покле́на говорится о жизни людей их месте в обществе, о культуре, поэзии, моде. Произведение «Смешные жеманницы» однозначно относится к эпохе Возрождения, так как дамы думают о своей жизни, о том как они выглядят, в конце концов о Париже !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01</dc:creator>
  <cp:lastModifiedBy>01</cp:lastModifiedBy>
  <cp:revision>13</cp:revision>
  <dcterms:created xsi:type="dcterms:W3CDTF">2013-10-04T17:56:57Z</dcterms:created>
  <dcterms:modified xsi:type="dcterms:W3CDTF">2013-12-01T10:57:32Z</dcterms:modified>
</cp:coreProperties>
</file>