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8" r:id="rId3"/>
    <p:sldId id="289" r:id="rId4"/>
    <p:sldId id="259" r:id="rId5"/>
    <p:sldId id="285" r:id="rId6"/>
    <p:sldId id="287" r:id="rId7"/>
    <p:sldId id="291" r:id="rId8"/>
    <p:sldId id="267" r:id="rId9"/>
    <p:sldId id="266" r:id="rId10"/>
    <p:sldId id="268" r:id="rId11"/>
    <p:sldId id="269" r:id="rId12"/>
    <p:sldId id="270" r:id="rId13"/>
    <p:sldId id="271" r:id="rId14"/>
    <p:sldId id="296" r:id="rId15"/>
    <p:sldId id="297" r:id="rId16"/>
    <p:sldId id="273" r:id="rId17"/>
    <p:sldId id="274" r:id="rId18"/>
    <p:sldId id="275" r:id="rId19"/>
    <p:sldId id="276" r:id="rId20"/>
    <p:sldId id="284" r:id="rId21"/>
    <p:sldId id="282" r:id="rId22"/>
    <p:sldId id="292" r:id="rId23"/>
    <p:sldId id="278" r:id="rId24"/>
    <p:sldId id="277" r:id="rId25"/>
    <p:sldId id="279" r:id="rId26"/>
    <p:sldId id="293" r:id="rId27"/>
    <p:sldId id="294" r:id="rId28"/>
    <p:sldId id="295" r:id="rId29"/>
    <p:sldId id="280" r:id="rId30"/>
    <p:sldId id="286" r:id="rId3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99"/>
    <a:srgbClr val="000099"/>
    <a:srgbClr val="FE0067"/>
    <a:srgbClr val="FF66FF"/>
    <a:srgbClr val="008000"/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8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48064-A1E3-468A-BFCF-17D1A3E459B4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EC82856-C7CD-44ED-8E6D-720BA185134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Совершенствовать </a:t>
          </a:r>
        </a:p>
        <a:p>
          <a:r>
            <a:rPr lang="ru-RU" sz="2400" b="1" dirty="0" smtClean="0">
              <a:solidFill>
                <a:schemeClr val="tx1"/>
              </a:solidFill>
            </a:rPr>
            <a:t>свое мастерство</a:t>
          </a:r>
          <a:endParaRPr lang="ru-RU" sz="2400" b="1" dirty="0">
            <a:solidFill>
              <a:schemeClr val="tx1"/>
            </a:solidFill>
          </a:endParaRPr>
        </a:p>
      </dgm:t>
    </dgm:pt>
    <dgm:pt modelId="{082F8802-C8EB-4E07-A6FA-0E24A2F08D91}" type="parTrans" cxnId="{2B27494B-6708-45AC-94D1-5013FE69B7A0}">
      <dgm:prSet/>
      <dgm:spPr/>
      <dgm:t>
        <a:bodyPr/>
        <a:lstStyle/>
        <a:p>
          <a:endParaRPr lang="ru-RU"/>
        </a:p>
      </dgm:t>
    </dgm:pt>
    <dgm:pt modelId="{FC227962-C1D3-4B17-A097-AECB00F1B15C}" type="sibTrans" cxnId="{2B27494B-6708-45AC-94D1-5013FE69B7A0}">
      <dgm:prSet/>
      <dgm:spPr/>
      <dgm:t>
        <a:bodyPr/>
        <a:lstStyle/>
        <a:p>
          <a:endParaRPr lang="ru-RU"/>
        </a:p>
      </dgm:t>
    </dgm:pt>
    <dgm:pt modelId="{107BC686-5C9B-44CA-85A8-37417FA6116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Оценивать свою работу с позиции завтрашнего дня, для решения новых задач</a:t>
          </a:r>
          <a:endParaRPr lang="ru-RU" sz="2400" b="1" dirty="0">
            <a:solidFill>
              <a:schemeClr val="tx1"/>
            </a:solidFill>
          </a:endParaRPr>
        </a:p>
      </dgm:t>
    </dgm:pt>
    <dgm:pt modelId="{512E4314-9528-437F-A54D-79BA80A27EF7}" type="parTrans" cxnId="{BAA73DE5-6CA0-46B8-837C-EB9DB55EBD24}">
      <dgm:prSet/>
      <dgm:spPr/>
      <dgm:t>
        <a:bodyPr/>
        <a:lstStyle/>
        <a:p>
          <a:endParaRPr lang="ru-RU"/>
        </a:p>
      </dgm:t>
    </dgm:pt>
    <dgm:pt modelId="{5E491B40-9A62-4666-9A9C-8A59EC0C9073}" type="sibTrans" cxnId="{BAA73DE5-6CA0-46B8-837C-EB9DB55EBD24}">
      <dgm:prSet/>
      <dgm:spPr/>
      <dgm:t>
        <a:bodyPr/>
        <a:lstStyle/>
        <a:p>
          <a:endParaRPr lang="ru-RU"/>
        </a:p>
      </dgm:t>
    </dgm:pt>
    <dgm:pt modelId="{1D701BFA-A294-4683-840A-045827ED3263}">
      <dgm:prSet phldrT="[Текст]" custT="1"/>
      <dgm:spPr>
        <a:solidFill>
          <a:srgbClr val="FF66FF"/>
        </a:solidFill>
      </dgm:spPr>
      <dgm:t>
        <a:bodyPr/>
        <a:lstStyle/>
        <a:p>
          <a:endParaRPr lang="ru-RU" sz="2400" b="1" dirty="0" smtClean="0">
            <a:solidFill>
              <a:schemeClr val="tx1"/>
            </a:solidFill>
          </a:endParaRPr>
        </a:p>
        <a:p>
          <a:r>
            <a:rPr lang="ru-RU" sz="2400" b="1" dirty="0" smtClean="0">
              <a:solidFill>
                <a:schemeClr val="tx1"/>
              </a:solidFill>
            </a:rPr>
            <a:t>Создание оптимальных условий для развития своих  коммуникативных навыков </a:t>
          </a:r>
        </a:p>
        <a:p>
          <a:endParaRPr lang="ru-RU" sz="2000" dirty="0"/>
        </a:p>
      </dgm:t>
    </dgm:pt>
    <dgm:pt modelId="{F828C9B9-613F-4D2B-8F97-FF1553812FEF}" type="parTrans" cxnId="{9A22D961-E76E-4F2F-8E85-E176E0BD10AE}">
      <dgm:prSet/>
      <dgm:spPr/>
      <dgm:t>
        <a:bodyPr/>
        <a:lstStyle/>
        <a:p>
          <a:endParaRPr lang="ru-RU"/>
        </a:p>
      </dgm:t>
    </dgm:pt>
    <dgm:pt modelId="{D753344B-FE30-4F88-A06E-6924DD62F5EE}" type="sibTrans" cxnId="{9A22D961-E76E-4F2F-8E85-E176E0BD10AE}">
      <dgm:prSet/>
      <dgm:spPr/>
      <dgm:t>
        <a:bodyPr/>
        <a:lstStyle/>
        <a:p>
          <a:endParaRPr lang="ru-RU"/>
        </a:p>
      </dgm:t>
    </dgm:pt>
    <dgm:pt modelId="{DDA74234-F3BF-439B-B036-DB28B8FA6BE5}" type="pres">
      <dgm:prSet presAssocID="{25348064-A1E3-468A-BFCF-17D1A3E459B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0FA7B8-2836-4C08-90D6-21E55F01AFBB}" type="pres">
      <dgm:prSet presAssocID="{0EC82856-C7CD-44ED-8E6D-720BA1851346}" presName="comp" presStyleCnt="0"/>
      <dgm:spPr/>
    </dgm:pt>
    <dgm:pt modelId="{8343BCD5-3CCF-4C55-99B9-135C39DDC971}" type="pres">
      <dgm:prSet presAssocID="{0EC82856-C7CD-44ED-8E6D-720BA1851346}" presName="box" presStyleLbl="node1" presStyleIdx="0" presStyleCnt="3" custLinFactNeighborX="-1181" custLinFactNeighborY="5670"/>
      <dgm:spPr/>
      <dgm:t>
        <a:bodyPr/>
        <a:lstStyle/>
        <a:p>
          <a:endParaRPr lang="ru-RU"/>
        </a:p>
      </dgm:t>
    </dgm:pt>
    <dgm:pt modelId="{99B3988D-427A-44C0-B6AB-7356B7359735}" type="pres">
      <dgm:prSet presAssocID="{0EC82856-C7CD-44ED-8E6D-720BA1851346}" presName="img" presStyleLbl="fgImgPlace1" presStyleIdx="0" presStyleCnt="3" custScaleX="106989" custScaleY="110714" custLinFactNeighborX="0" custLinFactNeighborY="714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3AA63BE-DAC7-45E7-9A39-7ADD0309F203}" type="pres">
      <dgm:prSet presAssocID="{0EC82856-C7CD-44ED-8E6D-720BA185134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8DEFA-2FD7-4225-9070-F4767DE5FBB4}" type="pres">
      <dgm:prSet presAssocID="{FC227962-C1D3-4B17-A097-AECB00F1B15C}" presName="spacer" presStyleCnt="0"/>
      <dgm:spPr/>
    </dgm:pt>
    <dgm:pt modelId="{37B1DB94-94A8-4744-89D6-08320D438021}" type="pres">
      <dgm:prSet presAssocID="{107BC686-5C9B-44CA-85A8-37417FA61163}" presName="comp" presStyleCnt="0"/>
      <dgm:spPr/>
    </dgm:pt>
    <dgm:pt modelId="{74BF9874-8FFE-4AEB-8368-6259AA680CAA}" type="pres">
      <dgm:prSet presAssocID="{107BC686-5C9B-44CA-85A8-37417FA61163}" presName="box" presStyleLbl="node1" presStyleIdx="1" presStyleCnt="3"/>
      <dgm:spPr/>
      <dgm:t>
        <a:bodyPr/>
        <a:lstStyle/>
        <a:p>
          <a:endParaRPr lang="ru-RU"/>
        </a:p>
      </dgm:t>
    </dgm:pt>
    <dgm:pt modelId="{61E671CF-D93B-4C09-BFE2-3748A31E1029}" type="pres">
      <dgm:prSet presAssocID="{107BC686-5C9B-44CA-85A8-37417FA61163}" presName="img" presStyleLbl="fgImgPlace1" presStyleIdx="1" presStyleCnt="3" custScaleX="108064" custScaleY="11428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D154179-8F3E-404C-8596-BE6FB134009B}" type="pres">
      <dgm:prSet presAssocID="{107BC686-5C9B-44CA-85A8-37417FA6116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2801F-39DF-4F85-9895-FEE9AA505D2A}" type="pres">
      <dgm:prSet presAssocID="{5E491B40-9A62-4666-9A9C-8A59EC0C9073}" presName="spacer" presStyleCnt="0"/>
      <dgm:spPr/>
    </dgm:pt>
    <dgm:pt modelId="{F3B72EE6-5629-4BA0-A8CB-63AF4BE2ECF3}" type="pres">
      <dgm:prSet presAssocID="{1D701BFA-A294-4683-840A-045827ED3263}" presName="comp" presStyleCnt="0"/>
      <dgm:spPr/>
    </dgm:pt>
    <dgm:pt modelId="{BD19B49E-E4E6-4B8F-98AA-129823DB2359}" type="pres">
      <dgm:prSet presAssocID="{1D701BFA-A294-4683-840A-045827ED3263}" presName="box" presStyleLbl="node1" presStyleIdx="2" presStyleCnt="3"/>
      <dgm:spPr/>
      <dgm:t>
        <a:bodyPr/>
        <a:lstStyle/>
        <a:p>
          <a:endParaRPr lang="ru-RU"/>
        </a:p>
      </dgm:t>
    </dgm:pt>
    <dgm:pt modelId="{7B24598C-67A4-45F7-9D67-5D23D2D6EC57}" type="pres">
      <dgm:prSet presAssocID="{1D701BFA-A294-4683-840A-045827ED3263}" presName="img" presStyleLbl="fgImgPlace1" presStyleIdx="2" presStyleCnt="3" custScaleX="108064" custScaleY="11071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FE3C34D-4065-48E7-A32C-81AA81C43506}" type="pres">
      <dgm:prSet presAssocID="{1D701BFA-A294-4683-840A-045827ED326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C65BB2-4884-4E3D-8112-927206EB864C}" type="presOf" srcId="{25348064-A1E3-468A-BFCF-17D1A3E459B4}" destId="{DDA74234-F3BF-439B-B036-DB28B8FA6BE5}" srcOrd="0" destOrd="0" presId="urn:microsoft.com/office/officeart/2005/8/layout/vList4"/>
    <dgm:cxn modelId="{5215075F-C549-4964-A17F-7AD98561750E}" type="presOf" srcId="{107BC686-5C9B-44CA-85A8-37417FA61163}" destId="{AD154179-8F3E-404C-8596-BE6FB134009B}" srcOrd="1" destOrd="0" presId="urn:microsoft.com/office/officeart/2005/8/layout/vList4"/>
    <dgm:cxn modelId="{9A22D961-E76E-4F2F-8E85-E176E0BD10AE}" srcId="{25348064-A1E3-468A-BFCF-17D1A3E459B4}" destId="{1D701BFA-A294-4683-840A-045827ED3263}" srcOrd="2" destOrd="0" parTransId="{F828C9B9-613F-4D2B-8F97-FF1553812FEF}" sibTransId="{D753344B-FE30-4F88-A06E-6924DD62F5EE}"/>
    <dgm:cxn modelId="{BAA73DE5-6CA0-46B8-837C-EB9DB55EBD24}" srcId="{25348064-A1E3-468A-BFCF-17D1A3E459B4}" destId="{107BC686-5C9B-44CA-85A8-37417FA61163}" srcOrd="1" destOrd="0" parTransId="{512E4314-9528-437F-A54D-79BA80A27EF7}" sibTransId="{5E491B40-9A62-4666-9A9C-8A59EC0C9073}"/>
    <dgm:cxn modelId="{1BDC9C84-43A4-4A55-A27A-1FDEBA040DE3}" type="presOf" srcId="{0EC82856-C7CD-44ED-8E6D-720BA1851346}" destId="{D3AA63BE-DAC7-45E7-9A39-7ADD0309F203}" srcOrd="1" destOrd="0" presId="urn:microsoft.com/office/officeart/2005/8/layout/vList4"/>
    <dgm:cxn modelId="{6168B9EF-14FC-4E63-A2EB-DF9B22BEA140}" type="presOf" srcId="{107BC686-5C9B-44CA-85A8-37417FA61163}" destId="{74BF9874-8FFE-4AEB-8368-6259AA680CAA}" srcOrd="0" destOrd="0" presId="urn:microsoft.com/office/officeart/2005/8/layout/vList4"/>
    <dgm:cxn modelId="{2B27494B-6708-45AC-94D1-5013FE69B7A0}" srcId="{25348064-A1E3-468A-BFCF-17D1A3E459B4}" destId="{0EC82856-C7CD-44ED-8E6D-720BA1851346}" srcOrd="0" destOrd="0" parTransId="{082F8802-C8EB-4E07-A6FA-0E24A2F08D91}" sibTransId="{FC227962-C1D3-4B17-A097-AECB00F1B15C}"/>
    <dgm:cxn modelId="{99037583-70A8-4FF1-AFC2-B6212DCE011D}" type="presOf" srcId="{1D701BFA-A294-4683-840A-045827ED3263}" destId="{BD19B49E-E4E6-4B8F-98AA-129823DB2359}" srcOrd="0" destOrd="0" presId="urn:microsoft.com/office/officeart/2005/8/layout/vList4"/>
    <dgm:cxn modelId="{4CC82376-F167-4CCF-9A26-D0F4AF5BC58F}" type="presOf" srcId="{1D701BFA-A294-4683-840A-045827ED3263}" destId="{DFE3C34D-4065-48E7-A32C-81AA81C43506}" srcOrd="1" destOrd="0" presId="urn:microsoft.com/office/officeart/2005/8/layout/vList4"/>
    <dgm:cxn modelId="{A4834D6E-4FF5-426E-AAC5-FEF05EFC49CE}" type="presOf" srcId="{0EC82856-C7CD-44ED-8E6D-720BA1851346}" destId="{8343BCD5-3CCF-4C55-99B9-135C39DDC971}" srcOrd="0" destOrd="0" presId="urn:microsoft.com/office/officeart/2005/8/layout/vList4"/>
    <dgm:cxn modelId="{5D8A944E-C80C-478D-B1F8-295C071619F5}" type="presParOf" srcId="{DDA74234-F3BF-439B-B036-DB28B8FA6BE5}" destId="{8E0FA7B8-2836-4C08-90D6-21E55F01AFBB}" srcOrd="0" destOrd="0" presId="urn:microsoft.com/office/officeart/2005/8/layout/vList4"/>
    <dgm:cxn modelId="{50700C1A-F3AC-45F4-933B-591521E4DDB5}" type="presParOf" srcId="{8E0FA7B8-2836-4C08-90D6-21E55F01AFBB}" destId="{8343BCD5-3CCF-4C55-99B9-135C39DDC971}" srcOrd="0" destOrd="0" presId="urn:microsoft.com/office/officeart/2005/8/layout/vList4"/>
    <dgm:cxn modelId="{06A5141C-F277-454F-B725-044F6819F578}" type="presParOf" srcId="{8E0FA7B8-2836-4C08-90D6-21E55F01AFBB}" destId="{99B3988D-427A-44C0-B6AB-7356B7359735}" srcOrd="1" destOrd="0" presId="urn:microsoft.com/office/officeart/2005/8/layout/vList4"/>
    <dgm:cxn modelId="{88304A9A-D22C-4F89-ADF4-3E94FE7D41CE}" type="presParOf" srcId="{8E0FA7B8-2836-4C08-90D6-21E55F01AFBB}" destId="{D3AA63BE-DAC7-45E7-9A39-7ADD0309F203}" srcOrd="2" destOrd="0" presId="urn:microsoft.com/office/officeart/2005/8/layout/vList4"/>
    <dgm:cxn modelId="{FBC88853-E9FC-4DA0-AC1D-28E0A6E69A19}" type="presParOf" srcId="{DDA74234-F3BF-439B-B036-DB28B8FA6BE5}" destId="{FD18DEFA-2FD7-4225-9070-F4767DE5FBB4}" srcOrd="1" destOrd="0" presId="urn:microsoft.com/office/officeart/2005/8/layout/vList4"/>
    <dgm:cxn modelId="{89FE3020-5591-45BB-B7D7-8093B7E6D8CF}" type="presParOf" srcId="{DDA74234-F3BF-439B-B036-DB28B8FA6BE5}" destId="{37B1DB94-94A8-4744-89D6-08320D438021}" srcOrd="2" destOrd="0" presId="urn:microsoft.com/office/officeart/2005/8/layout/vList4"/>
    <dgm:cxn modelId="{9AE923EB-9991-46C7-89A0-2FC5DDD649BE}" type="presParOf" srcId="{37B1DB94-94A8-4744-89D6-08320D438021}" destId="{74BF9874-8FFE-4AEB-8368-6259AA680CAA}" srcOrd="0" destOrd="0" presId="urn:microsoft.com/office/officeart/2005/8/layout/vList4"/>
    <dgm:cxn modelId="{AE4D1CC8-C1D6-475C-91FE-303AB79E18D3}" type="presParOf" srcId="{37B1DB94-94A8-4744-89D6-08320D438021}" destId="{61E671CF-D93B-4C09-BFE2-3748A31E1029}" srcOrd="1" destOrd="0" presId="urn:microsoft.com/office/officeart/2005/8/layout/vList4"/>
    <dgm:cxn modelId="{1FAA8D70-5768-4B8A-9077-CC1ED727C883}" type="presParOf" srcId="{37B1DB94-94A8-4744-89D6-08320D438021}" destId="{AD154179-8F3E-404C-8596-BE6FB134009B}" srcOrd="2" destOrd="0" presId="urn:microsoft.com/office/officeart/2005/8/layout/vList4"/>
    <dgm:cxn modelId="{5C83D261-6789-45FD-BCC0-69419B247DBC}" type="presParOf" srcId="{DDA74234-F3BF-439B-B036-DB28B8FA6BE5}" destId="{C782801F-39DF-4F85-9895-FEE9AA505D2A}" srcOrd="3" destOrd="0" presId="urn:microsoft.com/office/officeart/2005/8/layout/vList4"/>
    <dgm:cxn modelId="{C577D1B7-1857-4983-BFDE-A2DC791471BC}" type="presParOf" srcId="{DDA74234-F3BF-439B-B036-DB28B8FA6BE5}" destId="{F3B72EE6-5629-4BA0-A8CB-63AF4BE2ECF3}" srcOrd="4" destOrd="0" presId="urn:microsoft.com/office/officeart/2005/8/layout/vList4"/>
    <dgm:cxn modelId="{568BBE34-7D88-4A75-AA46-3CD48CCD281C}" type="presParOf" srcId="{F3B72EE6-5629-4BA0-A8CB-63AF4BE2ECF3}" destId="{BD19B49E-E4E6-4B8F-98AA-129823DB2359}" srcOrd="0" destOrd="0" presId="urn:microsoft.com/office/officeart/2005/8/layout/vList4"/>
    <dgm:cxn modelId="{8F8415DD-A484-48A5-879A-2D00022ED15D}" type="presParOf" srcId="{F3B72EE6-5629-4BA0-A8CB-63AF4BE2ECF3}" destId="{7B24598C-67A4-45F7-9D67-5D23D2D6EC57}" srcOrd="1" destOrd="0" presId="urn:microsoft.com/office/officeart/2005/8/layout/vList4"/>
    <dgm:cxn modelId="{C732AF69-E042-4457-A3AA-C82D1C8841D0}" type="presParOf" srcId="{F3B72EE6-5629-4BA0-A8CB-63AF4BE2ECF3}" destId="{DFE3C34D-4065-48E7-A32C-81AA81C4350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EA77B4-2C76-496E-90CF-163D75374BCB}" type="doc">
      <dgm:prSet loTypeId="urn:microsoft.com/office/officeart/2005/8/layout/vProcess5" loCatId="process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EE924AE4-428C-4053-9ED0-5D2D52F24429}">
      <dgm:prSet custT="1"/>
      <dgm:spPr>
        <a:gradFill rotWithShape="0">
          <a:gsLst>
            <a:gs pos="0">
              <a:srgbClr val="FFC000"/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rgbClr val="FFFF00"/>
          </a:solidFill>
        </a:ln>
      </dgm:spPr>
      <dgm:t>
        <a:bodyPr/>
        <a:lstStyle/>
        <a:p>
          <a:pPr rtl="0"/>
          <a:r>
            <a:rPr lang="ru-RU" sz="2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сопереживание и отзывчивость;</a:t>
          </a:r>
          <a:endParaRPr lang="ru-RU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2E4960-6FB2-42FC-9BC6-A8BFE55F8165}" type="parTrans" cxnId="{99D6663C-1082-40ED-9F6A-614397FB19A5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D0EF79-FC2A-4E0F-858A-06ED08C8BFA2}" type="sibTrans" cxnId="{99D6663C-1082-40ED-9F6A-614397FB19A5}">
      <dgm:prSet custT="1"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371CC8-F154-43B0-AE0D-D203B5A51B94}">
      <dgm:prSet custT="1"/>
      <dgm:spPr>
        <a:gradFill rotWithShape="0">
          <a:gsLst>
            <a:gs pos="0">
              <a:srgbClr val="000099"/>
            </a:gs>
            <a:gs pos="80000">
              <a:schemeClr val="accent6">
                <a:shade val="50000"/>
                <a:hueOff val="-184678"/>
                <a:satOff val="12312"/>
                <a:lumOff val="1607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84678"/>
                <a:satOff val="12312"/>
                <a:lumOff val="16074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rtl="0"/>
          <a:r>
            <a:rPr lang="ru-RU" sz="2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стараюсь изучить, понять и принять каждого человека;</a:t>
          </a:r>
          <a:endParaRPr lang="ru-RU" sz="25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E855CE-7370-4FEE-9493-E9BD83A824DB}" type="parTrans" cxnId="{C53D90B8-03DC-407B-BE64-CEF6B2963778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1723D4-6EE8-4805-9D3A-991903AF1EBD}" type="sibTrans" cxnId="{C53D90B8-03DC-407B-BE64-CEF6B2963778}">
      <dgm:prSet custT="1"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A9A843-4750-4E0E-9D98-3023C643D83E}">
      <dgm:prSet custT="1"/>
      <dgm:spPr/>
      <dgm:t>
        <a:bodyPr/>
        <a:lstStyle/>
        <a:p>
          <a:pPr rtl="0"/>
          <a:r>
            <a:rPr lang="ru-RU" sz="2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коммуникабельность, эмоциональность и артистизм;</a:t>
          </a:r>
          <a:endParaRPr lang="ru-RU" sz="25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069968-2930-4144-8F2F-30C4108E2B54}" type="parTrans" cxnId="{0D7F9A81-BE6B-4A69-9EEA-45F09FE4F684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74E9C6-DDB1-4AFF-97E5-B8AACDB900F1}" type="sibTrans" cxnId="{0D7F9A81-BE6B-4A69-9EEA-45F09FE4F684}">
      <dgm:prSet custT="1"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9CA3A3-F399-484C-BFC1-50C48B01C555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ru-RU" sz="2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умение организовать любую работу ;</a:t>
          </a:r>
          <a:endParaRPr lang="ru-RU" sz="25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6C9ADE-3774-4BB1-B0D6-4CCA6F2886F2}" type="parTrans" cxnId="{649026FB-1C5C-4F6A-BF72-D8E2EC351932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F082BA-855D-4762-A749-B6FBF38F939E}" type="sibTrans" cxnId="{649026FB-1C5C-4F6A-BF72-D8E2EC351932}">
      <dgm:prSet custT="1"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7D2A87-0CAC-45B6-849B-C8A6A4E6A0A1}">
      <dgm:prSet custT="1"/>
      <dgm:spPr>
        <a:gradFill rotWithShape="0">
          <a:gsLst>
            <a:gs pos="0">
              <a:srgbClr val="FF0000"/>
            </a:gs>
            <a:gs pos="80000">
              <a:schemeClr val="accent6">
                <a:shade val="50000"/>
                <a:hueOff val="-184678"/>
                <a:satOff val="12312"/>
                <a:lumOff val="1607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84678"/>
                <a:satOff val="12312"/>
                <a:lumOff val="16074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rtl="0"/>
          <a:r>
            <a:rPr lang="ru-RU" sz="25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легко нахожу общий язык в общении с окружающими</a:t>
          </a:r>
          <a:endParaRPr lang="ru-RU" sz="25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000E2A-5A33-45B7-A83F-E912F6DA5B06}" type="parTrans" cxnId="{696C1166-390E-4D24-B193-AD55F20357D6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835126-1B1A-4BDD-A192-D987A770A79F}" type="sibTrans" cxnId="{696C1166-390E-4D24-B193-AD55F20357D6}">
      <dgm:prSet/>
      <dgm:spPr/>
      <dgm:t>
        <a:bodyPr/>
        <a:lstStyle/>
        <a:p>
          <a:endParaRPr lang="ru-RU" sz="25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3A7809-C29F-4238-9686-E9D97DFA55CE}" type="pres">
      <dgm:prSet presAssocID="{53EA77B4-2C76-496E-90CF-163D75374BC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603F66-596B-4B8C-80C8-3AE621DA7697}" type="pres">
      <dgm:prSet presAssocID="{53EA77B4-2C76-496E-90CF-163D75374BCB}" presName="dummyMaxCanvas" presStyleCnt="0">
        <dgm:presLayoutVars/>
      </dgm:prSet>
      <dgm:spPr/>
    </dgm:pt>
    <dgm:pt modelId="{E78B01B2-25C6-4B93-B485-05F2BC1CE7DB}" type="pres">
      <dgm:prSet presAssocID="{53EA77B4-2C76-496E-90CF-163D75374BCB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0DD41B-645B-4AF9-961D-B58FBA213895}" type="pres">
      <dgm:prSet presAssocID="{53EA77B4-2C76-496E-90CF-163D75374BCB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85297-9CBF-4D31-BFD1-9C2921482C7F}" type="pres">
      <dgm:prSet presAssocID="{53EA77B4-2C76-496E-90CF-163D75374BCB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A1643-5AA7-4096-953E-3E4B31AE4B60}" type="pres">
      <dgm:prSet presAssocID="{53EA77B4-2C76-496E-90CF-163D75374BCB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824E48-CE4E-4E80-8E4D-91D1CC54FB95}" type="pres">
      <dgm:prSet presAssocID="{53EA77B4-2C76-496E-90CF-163D75374BCB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EFE69-BCA9-4E12-9EF7-D3972B3F6450}" type="pres">
      <dgm:prSet presAssocID="{53EA77B4-2C76-496E-90CF-163D75374BCB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5590A-99AA-4D18-8349-82EA09A19251}" type="pres">
      <dgm:prSet presAssocID="{53EA77B4-2C76-496E-90CF-163D75374BCB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E0E2B-5E20-4823-9074-EBB800155667}" type="pres">
      <dgm:prSet presAssocID="{53EA77B4-2C76-496E-90CF-163D75374BCB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79F09-2490-4E28-8D7D-248F43C6B732}" type="pres">
      <dgm:prSet presAssocID="{53EA77B4-2C76-496E-90CF-163D75374BCB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FAEBF-D8AC-4D5F-80F8-9D3864AF1176}" type="pres">
      <dgm:prSet presAssocID="{53EA77B4-2C76-496E-90CF-163D75374BCB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00A03-9045-4D54-BA4D-1C9C6F93B157}" type="pres">
      <dgm:prSet presAssocID="{53EA77B4-2C76-496E-90CF-163D75374BCB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59560-0666-48A7-AAF6-974580B7E0CC}" type="pres">
      <dgm:prSet presAssocID="{53EA77B4-2C76-496E-90CF-163D75374BCB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47597-0E66-435B-BFFB-C879FF5639AA}" type="pres">
      <dgm:prSet presAssocID="{53EA77B4-2C76-496E-90CF-163D75374BCB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CBD739-9114-43EA-9747-CAA9F3ADDE13}" type="pres">
      <dgm:prSet presAssocID="{53EA77B4-2C76-496E-90CF-163D75374BCB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D6663C-1082-40ED-9F6A-614397FB19A5}" srcId="{53EA77B4-2C76-496E-90CF-163D75374BCB}" destId="{EE924AE4-428C-4053-9ED0-5D2D52F24429}" srcOrd="0" destOrd="0" parTransId="{682E4960-6FB2-42FC-9BC6-A8BFE55F8165}" sibTransId="{96D0EF79-FC2A-4E0F-858A-06ED08C8BFA2}"/>
    <dgm:cxn modelId="{696C1166-390E-4D24-B193-AD55F20357D6}" srcId="{53EA77B4-2C76-496E-90CF-163D75374BCB}" destId="{3F7D2A87-0CAC-45B6-849B-C8A6A4E6A0A1}" srcOrd="4" destOrd="0" parTransId="{CE000E2A-5A33-45B7-A83F-E912F6DA5B06}" sibTransId="{9C835126-1B1A-4BDD-A192-D987A770A79F}"/>
    <dgm:cxn modelId="{F8A23E01-0035-4B8E-8E97-7415EC73A48C}" type="presOf" srcId="{45A9A843-4750-4E0E-9D98-3023C643D83E}" destId="{0AC85297-9CBF-4D31-BFD1-9C2921482C7F}" srcOrd="0" destOrd="0" presId="urn:microsoft.com/office/officeart/2005/8/layout/vProcess5"/>
    <dgm:cxn modelId="{DAFA052B-58C5-41D1-8419-478E97605C17}" type="presOf" srcId="{611723D4-6EE8-4805-9D3A-991903AF1EBD}" destId="{2745590A-99AA-4D18-8349-82EA09A19251}" srcOrd="0" destOrd="0" presId="urn:microsoft.com/office/officeart/2005/8/layout/vProcess5"/>
    <dgm:cxn modelId="{359A70E2-A427-438A-AE19-F628F95B515B}" type="presOf" srcId="{3F7D2A87-0CAC-45B6-849B-C8A6A4E6A0A1}" destId="{10824E48-CE4E-4E80-8E4D-91D1CC54FB95}" srcOrd="0" destOrd="0" presId="urn:microsoft.com/office/officeart/2005/8/layout/vProcess5"/>
    <dgm:cxn modelId="{C53D90B8-03DC-407B-BE64-CEF6B2963778}" srcId="{53EA77B4-2C76-496E-90CF-163D75374BCB}" destId="{81371CC8-F154-43B0-AE0D-D203B5A51B94}" srcOrd="1" destOrd="0" parTransId="{E0E855CE-7370-4FEE-9493-E9BD83A824DB}" sibTransId="{611723D4-6EE8-4805-9D3A-991903AF1EBD}"/>
    <dgm:cxn modelId="{C77EA40D-1D3A-4E27-9D8C-976A93B4D659}" type="presOf" srcId="{EE924AE4-428C-4053-9ED0-5D2D52F24429}" destId="{62EFAEBF-D8AC-4D5F-80F8-9D3864AF1176}" srcOrd="1" destOrd="0" presId="urn:microsoft.com/office/officeart/2005/8/layout/vProcess5"/>
    <dgm:cxn modelId="{318BFF7A-BD9A-4A11-B653-71F65AE133F4}" type="presOf" srcId="{839CA3A3-F399-484C-BFC1-50C48B01C555}" destId="{3CC47597-0E66-435B-BFFB-C879FF5639AA}" srcOrd="1" destOrd="0" presId="urn:microsoft.com/office/officeart/2005/8/layout/vProcess5"/>
    <dgm:cxn modelId="{0D7F9A81-BE6B-4A69-9EEA-45F09FE4F684}" srcId="{53EA77B4-2C76-496E-90CF-163D75374BCB}" destId="{45A9A843-4750-4E0E-9D98-3023C643D83E}" srcOrd="2" destOrd="0" parTransId="{60069968-2930-4144-8F2F-30C4108E2B54}" sibTransId="{5974E9C6-DDB1-4AFF-97E5-B8AACDB900F1}"/>
    <dgm:cxn modelId="{DB687B3B-A338-4321-B824-0C78163469F9}" type="presOf" srcId="{5974E9C6-DDB1-4AFF-97E5-B8AACDB900F1}" destId="{0E3E0E2B-5E20-4823-9074-EBB800155667}" srcOrd="0" destOrd="0" presId="urn:microsoft.com/office/officeart/2005/8/layout/vProcess5"/>
    <dgm:cxn modelId="{E3EC90D8-1C9D-4EFF-9A81-40F5BEEA1C53}" type="presOf" srcId="{839CA3A3-F399-484C-BFC1-50C48B01C555}" destId="{90BA1643-5AA7-4096-953E-3E4B31AE4B60}" srcOrd="0" destOrd="0" presId="urn:microsoft.com/office/officeart/2005/8/layout/vProcess5"/>
    <dgm:cxn modelId="{647F8511-076C-49B6-8516-4266DBD49CED}" type="presOf" srcId="{81371CC8-F154-43B0-AE0D-D203B5A51B94}" destId="{B0900A03-9045-4D54-BA4D-1C9C6F93B157}" srcOrd="1" destOrd="0" presId="urn:microsoft.com/office/officeart/2005/8/layout/vProcess5"/>
    <dgm:cxn modelId="{649026FB-1C5C-4F6A-BF72-D8E2EC351932}" srcId="{53EA77B4-2C76-496E-90CF-163D75374BCB}" destId="{839CA3A3-F399-484C-BFC1-50C48B01C555}" srcOrd="3" destOrd="0" parTransId="{6B6C9ADE-3774-4BB1-B0D6-4CCA6F2886F2}" sibTransId="{39F082BA-855D-4762-A749-B6FBF38F939E}"/>
    <dgm:cxn modelId="{F8808AFA-414B-4C6A-A102-0C98AB99AF54}" type="presOf" srcId="{53EA77B4-2C76-496E-90CF-163D75374BCB}" destId="{253A7809-C29F-4238-9686-E9D97DFA55CE}" srcOrd="0" destOrd="0" presId="urn:microsoft.com/office/officeart/2005/8/layout/vProcess5"/>
    <dgm:cxn modelId="{79BC2F15-18AD-4550-B79F-B5DF59326501}" type="presOf" srcId="{EE924AE4-428C-4053-9ED0-5D2D52F24429}" destId="{E78B01B2-25C6-4B93-B485-05F2BC1CE7DB}" srcOrd="0" destOrd="0" presId="urn:microsoft.com/office/officeart/2005/8/layout/vProcess5"/>
    <dgm:cxn modelId="{1F67BFC8-D151-4B95-8BAF-30D58B7074E7}" type="presOf" srcId="{45A9A843-4750-4E0E-9D98-3023C643D83E}" destId="{59D59560-0666-48A7-AAF6-974580B7E0CC}" srcOrd="1" destOrd="0" presId="urn:microsoft.com/office/officeart/2005/8/layout/vProcess5"/>
    <dgm:cxn modelId="{A722F767-4A70-4A2A-8CBE-F3EE8E364A26}" type="presOf" srcId="{39F082BA-855D-4762-A749-B6FBF38F939E}" destId="{35479F09-2490-4E28-8D7D-248F43C6B732}" srcOrd="0" destOrd="0" presId="urn:microsoft.com/office/officeart/2005/8/layout/vProcess5"/>
    <dgm:cxn modelId="{C6CA7724-91F7-41D6-BBC8-7075528E0BCA}" type="presOf" srcId="{81371CC8-F154-43B0-AE0D-D203B5A51B94}" destId="{2E0DD41B-645B-4AF9-961D-B58FBA213895}" srcOrd="0" destOrd="0" presId="urn:microsoft.com/office/officeart/2005/8/layout/vProcess5"/>
    <dgm:cxn modelId="{6450CAB8-D9D9-46F1-BA43-5429A79599E4}" type="presOf" srcId="{3F7D2A87-0CAC-45B6-849B-C8A6A4E6A0A1}" destId="{47CBD739-9114-43EA-9747-CAA9F3ADDE13}" srcOrd="1" destOrd="0" presId="urn:microsoft.com/office/officeart/2005/8/layout/vProcess5"/>
    <dgm:cxn modelId="{76ABD292-F0A8-46D8-B175-030EB1705782}" type="presOf" srcId="{96D0EF79-FC2A-4E0F-858A-06ED08C8BFA2}" destId="{C49EFE69-BCA9-4E12-9EF7-D3972B3F6450}" srcOrd="0" destOrd="0" presId="urn:microsoft.com/office/officeart/2005/8/layout/vProcess5"/>
    <dgm:cxn modelId="{C3692003-4CCA-4FFF-975E-669076E0C053}" type="presParOf" srcId="{253A7809-C29F-4238-9686-E9D97DFA55CE}" destId="{5B603F66-596B-4B8C-80C8-3AE621DA7697}" srcOrd="0" destOrd="0" presId="urn:microsoft.com/office/officeart/2005/8/layout/vProcess5"/>
    <dgm:cxn modelId="{7AA8BA8C-4D81-4B2D-9165-B661342DEF26}" type="presParOf" srcId="{253A7809-C29F-4238-9686-E9D97DFA55CE}" destId="{E78B01B2-25C6-4B93-B485-05F2BC1CE7DB}" srcOrd="1" destOrd="0" presId="urn:microsoft.com/office/officeart/2005/8/layout/vProcess5"/>
    <dgm:cxn modelId="{06564C15-F8E5-40EE-A42C-B0C2224B128C}" type="presParOf" srcId="{253A7809-C29F-4238-9686-E9D97DFA55CE}" destId="{2E0DD41B-645B-4AF9-961D-B58FBA213895}" srcOrd="2" destOrd="0" presId="urn:microsoft.com/office/officeart/2005/8/layout/vProcess5"/>
    <dgm:cxn modelId="{EAB0B71B-1BC9-4896-8447-FB8B483DBBC8}" type="presParOf" srcId="{253A7809-C29F-4238-9686-E9D97DFA55CE}" destId="{0AC85297-9CBF-4D31-BFD1-9C2921482C7F}" srcOrd="3" destOrd="0" presId="urn:microsoft.com/office/officeart/2005/8/layout/vProcess5"/>
    <dgm:cxn modelId="{06D6E4FC-4D16-4897-8A5C-AE03352325A2}" type="presParOf" srcId="{253A7809-C29F-4238-9686-E9D97DFA55CE}" destId="{90BA1643-5AA7-4096-953E-3E4B31AE4B60}" srcOrd="4" destOrd="0" presId="urn:microsoft.com/office/officeart/2005/8/layout/vProcess5"/>
    <dgm:cxn modelId="{4C969478-828D-493D-A45B-6E93C45622DF}" type="presParOf" srcId="{253A7809-C29F-4238-9686-E9D97DFA55CE}" destId="{10824E48-CE4E-4E80-8E4D-91D1CC54FB95}" srcOrd="5" destOrd="0" presId="urn:microsoft.com/office/officeart/2005/8/layout/vProcess5"/>
    <dgm:cxn modelId="{229FC14B-87F6-400A-9D7C-CAD3E15C96A2}" type="presParOf" srcId="{253A7809-C29F-4238-9686-E9D97DFA55CE}" destId="{C49EFE69-BCA9-4E12-9EF7-D3972B3F6450}" srcOrd="6" destOrd="0" presId="urn:microsoft.com/office/officeart/2005/8/layout/vProcess5"/>
    <dgm:cxn modelId="{FF348C5F-26D8-4583-A714-40B88B522C5F}" type="presParOf" srcId="{253A7809-C29F-4238-9686-E9D97DFA55CE}" destId="{2745590A-99AA-4D18-8349-82EA09A19251}" srcOrd="7" destOrd="0" presId="urn:microsoft.com/office/officeart/2005/8/layout/vProcess5"/>
    <dgm:cxn modelId="{89021C98-B6C4-41DC-B619-733C1A6E6545}" type="presParOf" srcId="{253A7809-C29F-4238-9686-E9D97DFA55CE}" destId="{0E3E0E2B-5E20-4823-9074-EBB800155667}" srcOrd="8" destOrd="0" presId="urn:microsoft.com/office/officeart/2005/8/layout/vProcess5"/>
    <dgm:cxn modelId="{DFE39E5C-99CE-423B-9323-64481302BE1E}" type="presParOf" srcId="{253A7809-C29F-4238-9686-E9D97DFA55CE}" destId="{35479F09-2490-4E28-8D7D-248F43C6B732}" srcOrd="9" destOrd="0" presId="urn:microsoft.com/office/officeart/2005/8/layout/vProcess5"/>
    <dgm:cxn modelId="{9898994B-3D81-4E32-AB6F-BF98D7FE5D57}" type="presParOf" srcId="{253A7809-C29F-4238-9686-E9D97DFA55CE}" destId="{62EFAEBF-D8AC-4D5F-80F8-9D3864AF1176}" srcOrd="10" destOrd="0" presId="urn:microsoft.com/office/officeart/2005/8/layout/vProcess5"/>
    <dgm:cxn modelId="{BB546015-4F10-4DB9-B2E7-0D964B8CF03F}" type="presParOf" srcId="{253A7809-C29F-4238-9686-E9D97DFA55CE}" destId="{B0900A03-9045-4D54-BA4D-1C9C6F93B157}" srcOrd="11" destOrd="0" presId="urn:microsoft.com/office/officeart/2005/8/layout/vProcess5"/>
    <dgm:cxn modelId="{81D22A98-4532-4D30-A651-343DCB4B774D}" type="presParOf" srcId="{253A7809-C29F-4238-9686-E9D97DFA55CE}" destId="{59D59560-0666-48A7-AAF6-974580B7E0CC}" srcOrd="12" destOrd="0" presId="urn:microsoft.com/office/officeart/2005/8/layout/vProcess5"/>
    <dgm:cxn modelId="{F7888D13-1EAF-45D8-9323-734DAD3BF2CB}" type="presParOf" srcId="{253A7809-C29F-4238-9686-E9D97DFA55CE}" destId="{3CC47597-0E66-435B-BFFB-C879FF5639AA}" srcOrd="13" destOrd="0" presId="urn:microsoft.com/office/officeart/2005/8/layout/vProcess5"/>
    <dgm:cxn modelId="{BDA505DF-9FC7-413D-A300-F7F359CA0FE9}" type="presParOf" srcId="{253A7809-C29F-4238-9686-E9D97DFA55CE}" destId="{47CBD739-9114-43EA-9747-CAA9F3ADDE1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43BCD5-3CCF-4C55-99B9-135C39DDC971}">
      <dsp:nvSpPr>
        <dsp:cNvPr id="0" name=""/>
        <dsp:cNvSpPr/>
      </dsp:nvSpPr>
      <dsp:spPr>
        <a:xfrm>
          <a:off x="0" y="71449"/>
          <a:ext cx="6696744" cy="12601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Совершенствовать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свое мастерство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465362" y="71449"/>
        <a:ext cx="5231381" cy="1260140"/>
      </dsp:txXfrm>
    </dsp:sp>
    <dsp:sp modelId="{99B3988D-427A-44C0-B6AB-7356B7359735}">
      <dsp:nvSpPr>
        <dsp:cNvPr id="0" name=""/>
        <dsp:cNvSpPr/>
      </dsp:nvSpPr>
      <dsp:spPr>
        <a:xfrm>
          <a:off x="79210" y="144018"/>
          <a:ext cx="1432955" cy="11161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F9874-8FFE-4AEB-8368-6259AA680CAA}">
      <dsp:nvSpPr>
        <dsp:cNvPr id="0" name=""/>
        <dsp:cNvSpPr/>
      </dsp:nvSpPr>
      <dsp:spPr>
        <a:xfrm>
          <a:off x="0" y="1386153"/>
          <a:ext cx="6696744" cy="1260140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Оценивать свою работу с позиции завтрашнего дня, для решения новых задач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465362" y="1386153"/>
        <a:ext cx="5231381" cy="1260140"/>
      </dsp:txXfrm>
    </dsp:sp>
    <dsp:sp modelId="{61E671CF-D93B-4C09-BFE2-3748A31E1029}">
      <dsp:nvSpPr>
        <dsp:cNvPr id="0" name=""/>
        <dsp:cNvSpPr/>
      </dsp:nvSpPr>
      <dsp:spPr>
        <a:xfrm>
          <a:off x="72011" y="1440158"/>
          <a:ext cx="1447353" cy="11521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9B49E-E4E6-4B8F-98AA-129823DB2359}">
      <dsp:nvSpPr>
        <dsp:cNvPr id="0" name=""/>
        <dsp:cNvSpPr/>
      </dsp:nvSpPr>
      <dsp:spPr>
        <a:xfrm>
          <a:off x="0" y="2772307"/>
          <a:ext cx="6696744" cy="1260140"/>
        </a:xfrm>
        <a:prstGeom prst="roundRect">
          <a:avLst>
            <a:gd name="adj" fmla="val 10000"/>
          </a:avLst>
        </a:prstGeom>
        <a:solidFill>
          <a:srgbClr val="FF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>
            <a:solidFill>
              <a:schemeClr val="tx1"/>
            </a:solidFill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Создание оптимальных условий для развития своих  коммуникативных навыков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465362" y="2772307"/>
        <a:ext cx="5231381" cy="1260140"/>
      </dsp:txXfrm>
    </dsp:sp>
    <dsp:sp modelId="{7B24598C-67A4-45F7-9D67-5D23D2D6EC57}">
      <dsp:nvSpPr>
        <dsp:cNvPr id="0" name=""/>
        <dsp:cNvSpPr/>
      </dsp:nvSpPr>
      <dsp:spPr>
        <a:xfrm>
          <a:off x="72011" y="2844317"/>
          <a:ext cx="1447353" cy="11161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8B01B2-25C6-4B93-B485-05F2BC1CE7DB}">
      <dsp:nvSpPr>
        <dsp:cNvPr id="0" name=""/>
        <dsp:cNvSpPr/>
      </dsp:nvSpPr>
      <dsp:spPr>
        <a:xfrm>
          <a:off x="0" y="0"/>
          <a:ext cx="6105781" cy="87440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/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сопереживание и отзывчивость;</a:t>
          </a:r>
          <a:endParaRPr lang="ru-RU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5111149" cy="874401"/>
      </dsp:txXfrm>
    </dsp:sp>
    <dsp:sp modelId="{2E0DD41B-645B-4AF9-961D-B58FBA213895}">
      <dsp:nvSpPr>
        <dsp:cNvPr id="0" name=""/>
        <dsp:cNvSpPr/>
      </dsp:nvSpPr>
      <dsp:spPr>
        <a:xfrm>
          <a:off x="455951" y="995845"/>
          <a:ext cx="6105781" cy="87440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99"/>
            </a:gs>
            <a:gs pos="80000">
              <a:schemeClr val="accent6">
                <a:shade val="50000"/>
                <a:hueOff val="-184678"/>
                <a:satOff val="12312"/>
                <a:lumOff val="1607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84678"/>
                <a:satOff val="12312"/>
                <a:lumOff val="1607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стараюсь изучить, понять и принять каждого человека;</a:t>
          </a:r>
          <a:endParaRPr lang="ru-RU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951" y="995845"/>
        <a:ext cx="5081469" cy="874401"/>
      </dsp:txXfrm>
    </dsp:sp>
    <dsp:sp modelId="{0AC85297-9CBF-4D31-BFD1-9C2921482C7F}">
      <dsp:nvSpPr>
        <dsp:cNvPr id="0" name=""/>
        <dsp:cNvSpPr/>
      </dsp:nvSpPr>
      <dsp:spPr>
        <a:xfrm>
          <a:off x="911902" y="1991691"/>
          <a:ext cx="6105781" cy="874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50000"/>
                <a:hueOff val="-369355"/>
                <a:satOff val="24624"/>
                <a:lumOff val="32148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69355"/>
                <a:satOff val="24624"/>
                <a:lumOff val="32148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69355"/>
                <a:satOff val="24624"/>
                <a:lumOff val="321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коммуникабельность, эмоциональность и артистизм;</a:t>
          </a:r>
          <a:endParaRPr lang="ru-RU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1902" y="1991691"/>
        <a:ext cx="5081469" cy="874401"/>
      </dsp:txXfrm>
    </dsp:sp>
    <dsp:sp modelId="{90BA1643-5AA7-4096-953E-3E4B31AE4B60}">
      <dsp:nvSpPr>
        <dsp:cNvPr id="0" name=""/>
        <dsp:cNvSpPr/>
      </dsp:nvSpPr>
      <dsp:spPr>
        <a:xfrm>
          <a:off x="1367853" y="2987537"/>
          <a:ext cx="6105781" cy="874401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умение организовать любую работу ;</a:t>
          </a:r>
          <a:endParaRPr lang="ru-RU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7853" y="2987537"/>
        <a:ext cx="5081469" cy="874401"/>
      </dsp:txXfrm>
    </dsp:sp>
    <dsp:sp modelId="{10824E48-CE4E-4E80-8E4D-91D1CC54FB95}">
      <dsp:nvSpPr>
        <dsp:cNvPr id="0" name=""/>
        <dsp:cNvSpPr/>
      </dsp:nvSpPr>
      <dsp:spPr>
        <a:xfrm>
          <a:off x="1823804" y="3983382"/>
          <a:ext cx="6105781" cy="87440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80000">
              <a:schemeClr val="accent6">
                <a:shade val="50000"/>
                <a:hueOff val="-184678"/>
                <a:satOff val="12312"/>
                <a:lumOff val="1607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84678"/>
                <a:satOff val="12312"/>
                <a:lumOff val="1607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легко нахожу общий язык в общении с окружающими</a:t>
          </a:r>
          <a:endParaRPr lang="ru-RU" sz="25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804" y="3983382"/>
        <a:ext cx="5081469" cy="874401"/>
      </dsp:txXfrm>
    </dsp:sp>
    <dsp:sp modelId="{C49EFE69-BCA9-4E12-9EF7-D3972B3F6450}">
      <dsp:nvSpPr>
        <dsp:cNvPr id="0" name=""/>
        <dsp:cNvSpPr/>
      </dsp:nvSpPr>
      <dsp:spPr>
        <a:xfrm>
          <a:off x="5537420" y="638798"/>
          <a:ext cx="568360" cy="568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7420" y="638798"/>
        <a:ext cx="568360" cy="568360"/>
      </dsp:txXfrm>
    </dsp:sp>
    <dsp:sp modelId="{2745590A-99AA-4D18-8349-82EA09A19251}">
      <dsp:nvSpPr>
        <dsp:cNvPr id="0" name=""/>
        <dsp:cNvSpPr/>
      </dsp:nvSpPr>
      <dsp:spPr>
        <a:xfrm>
          <a:off x="5993371" y="1634644"/>
          <a:ext cx="568360" cy="568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93371" y="1634644"/>
        <a:ext cx="568360" cy="568360"/>
      </dsp:txXfrm>
    </dsp:sp>
    <dsp:sp modelId="{0E3E0E2B-5E20-4823-9074-EBB800155667}">
      <dsp:nvSpPr>
        <dsp:cNvPr id="0" name=""/>
        <dsp:cNvSpPr/>
      </dsp:nvSpPr>
      <dsp:spPr>
        <a:xfrm>
          <a:off x="6449322" y="2615916"/>
          <a:ext cx="568360" cy="568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49322" y="2615916"/>
        <a:ext cx="568360" cy="568360"/>
      </dsp:txXfrm>
    </dsp:sp>
    <dsp:sp modelId="{35479F09-2490-4E28-8D7D-248F43C6B732}">
      <dsp:nvSpPr>
        <dsp:cNvPr id="0" name=""/>
        <dsp:cNvSpPr/>
      </dsp:nvSpPr>
      <dsp:spPr>
        <a:xfrm>
          <a:off x="6905274" y="3621477"/>
          <a:ext cx="568360" cy="568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05274" y="3621477"/>
        <a:ext cx="568360" cy="568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7960DF7-6810-4D36-B814-3AB35897BAE8}" type="datetimeFigureOut">
              <a:rPr lang="zh-CN" altLang="en-US"/>
              <a:pPr>
                <a:defRPr/>
              </a:pPr>
              <a:t>2015/1/20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1DE172-C767-4A9F-8057-5A7616892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571750" y="142875"/>
            <a:ext cx="6357938" cy="1571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3143239" y="2714625"/>
            <a:ext cx="5572165" cy="28575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noProof="0" smtClean="0"/>
              <a:t>Вставка таблицы</a:t>
            </a:r>
            <a:endParaRPr lang="zh-CN" altLang="en-US" noProof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28596" y="428604"/>
            <a:ext cx="2500313" cy="2214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noProof="0" smtClean="0"/>
              <a:t>Вставка рисунка</a:t>
            </a:r>
            <a:endParaRPr lang="zh-CN" altLang="en-US" noProof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3143240" y="1428736"/>
            <a:ext cx="5572136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3143250" y="500063"/>
            <a:ext cx="371475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占位符 6"/>
          <p:cNvSpPr>
            <a:spLocks noGrp="1"/>
          </p:cNvSpPr>
          <p:nvPr>
            <p:ph type="dgm" sz="quarter" idx="10"/>
          </p:nvPr>
        </p:nvSpPr>
        <p:spPr>
          <a:xfrm>
            <a:off x="3071802" y="571480"/>
            <a:ext cx="5214974" cy="40719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noProof="0" smtClean="0"/>
              <a:t>Вставка рисунка SmartArt</a:t>
            </a:r>
            <a:endParaRPr lang="zh-CN" altLang="en-US" noProof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714375" y="571480"/>
            <a:ext cx="2143125" cy="40005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3071813" y="4786313"/>
            <a:ext cx="3429000" cy="785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表占位符 2"/>
          <p:cNvSpPr>
            <a:spLocks noGrp="1"/>
          </p:cNvSpPr>
          <p:nvPr>
            <p:ph type="chart" sz="quarter" idx="10"/>
          </p:nvPr>
        </p:nvSpPr>
        <p:spPr>
          <a:xfrm>
            <a:off x="1785918" y="714356"/>
            <a:ext cx="5572125" cy="4143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noProof="0" smtClean="0"/>
              <a:t>Вставка диаграммы</a:t>
            </a:r>
            <a:endParaRPr lang="zh-CN" altLang="en-US" noProof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4500563" y="5000625"/>
            <a:ext cx="2857500" cy="85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500063" y="1143000"/>
            <a:ext cx="8143875" cy="1428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857620" y="142875"/>
            <a:ext cx="5000630" cy="1643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5C2298-F0BD-41AF-BCDA-E6F6EDE7D1B5}" type="datetimeFigureOut">
              <a:rPr lang="ru-RU"/>
              <a:pPr>
                <a:defRPr/>
              </a:pPr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A0B637-05A4-4556-AB1A-E4CAFF509D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 loop="1">
        <p:snd r:embed="rId1" name="cedd0c334f8f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E3868F5-B789-4F3E-8A2C-526175E80DFA}" type="datetimeFigureOut">
              <a:rPr lang="ru-RU"/>
              <a:pPr>
                <a:defRPr/>
              </a:pPr>
              <a:t>20.01.2015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/>
          <a:lstStyle>
            <a:lvl1pPr>
              <a:defRPr dirty="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4F18E43-BAFC-439C-A56A-5D7E5FDF0C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 advTm="5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1" r:id="rId2"/>
    <p:sldLayoutId id="2147483672" r:id="rId3"/>
    <p:sldLayoutId id="2147483673" r:id="rId4"/>
    <p:sldLayoutId id="2147483675" r:id="rId5"/>
    <p:sldLayoutId id="2147483676" r:id="rId6"/>
    <p:sldLayoutId id="2147483677" r:id="rId7"/>
    <p:sldLayoutId id="2147483678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23850" y="188913"/>
            <a:ext cx="8496300" cy="7191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zh-CN" sz="4400" b="1" dirty="0" err="1" smtClean="0">
                <a:ln w="18415" cmpd="sng">
                  <a:noFill/>
                  <a:prstDash val="solid"/>
                </a:ln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Портфолио</a:t>
            </a:r>
            <a:endParaRPr lang="ru-RU" altLang="zh-CN" sz="4400" b="1" dirty="0" smtClean="0">
              <a:ln w="18415" cmpd="sng">
                <a:noFill/>
                <a:prstDash val="solid"/>
              </a:ln>
              <a:solidFill>
                <a:srgbClr val="FE00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 sz="4000" dirty="0" smtClean="0">
              <a:solidFill>
                <a:srgbClr val="FE0067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 sz="2800" dirty="0"/>
          </a:p>
        </p:txBody>
      </p:sp>
      <p:sp>
        <p:nvSpPr>
          <p:cNvPr id="3075" name="矩形 4"/>
          <p:cNvSpPr>
            <a:spLocks noChangeArrowheads="1"/>
          </p:cNvSpPr>
          <p:nvPr/>
        </p:nvSpPr>
        <p:spPr bwMode="auto">
          <a:xfrm>
            <a:off x="0" y="908050"/>
            <a:ext cx="882015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400" b="1">
                <a:solidFill>
                  <a:srgbClr val="002060"/>
                </a:solidFill>
                <a:latin typeface="Bookman Old Style" pitchFamily="18" charset="0"/>
                <a:ea typeface="MS PGothic" pitchFamily="34" charset="-128"/>
                <a:cs typeface="Times New Roman" pitchFamily="18" charset="0"/>
              </a:rPr>
              <a:t>Головиной Анны Эдуардовны,</a:t>
            </a:r>
          </a:p>
          <a:p>
            <a:pPr algn="ctr"/>
            <a:r>
              <a:rPr lang="ru-RU" altLang="zh-CN" sz="2400" b="1">
                <a:solidFill>
                  <a:srgbClr val="002060"/>
                </a:solidFill>
                <a:latin typeface="Bookman Old Style" pitchFamily="18" charset="0"/>
                <a:ea typeface="MS PGothic" pitchFamily="34" charset="-128"/>
                <a:cs typeface="Times New Roman" pitchFamily="18" charset="0"/>
              </a:rPr>
              <a:t>студентки 4 курса КОГОАУ СПО «КГАТТ»</a:t>
            </a:r>
          </a:p>
          <a:p>
            <a:pPr algn="ctr"/>
            <a:r>
              <a:rPr lang="ru-RU" altLang="zh-CN" sz="2400" b="1">
                <a:solidFill>
                  <a:srgbClr val="002060"/>
                </a:solidFill>
                <a:latin typeface="Bookman Old Style" pitchFamily="18" charset="0"/>
                <a:ea typeface="MS PGothic" pitchFamily="34" charset="-128"/>
                <a:cs typeface="Times New Roman" pitchFamily="18" charset="0"/>
              </a:rPr>
              <a:t>Специальность «Прикладная информатика»</a:t>
            </a:r>
          </a:p>
        </p:txBody>
      </p:sp>
      <p:pic>
        <p:nvPicPr>
          <p:cNvPr id="1026" name="Picture 2" descr="C:\Users\Админ\Desktop\20150120_151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182782"/>
            <a:ext cx="3636299" cy="4008009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D:\Фото\фото\NStSjlhzo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808612" cy="4229331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140200" y="207963"/>
            <a:ext cx="4786313" cy="58213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70C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8775" algn="just"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 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Я, Головина Анна Эдуардовна,  родилась 26 ноября 1995 года.  В 2001 году поступила в 1 класс МОУ СОШ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пгт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Кумены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. В 2011 году окончила обучение на 4 и 5. На протяжении этих лет я посещала секцию по волейболу, а также училась в Детской Школе Искусств. Участвовала в районных, областных, а также всероссийских конкурсах и соревнованиях. Занимала призовые места.</a:t>
            </a:r>
          </a:p>
          <a:p>
            <a:pPr indent="358775" algn="just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В 2011 году поступила в КОГОАУ СПО «КГАТТ».</a:t>
            </a:r>
          </a:p>
          <a:p>
            <a:pPr indent="358775" algn="just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Сама же я целеустремленный, веселый, общительный человек. Люблю учиться, читать, играть в волейбол, участвовать в коллективных делах.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285750" y="-142875"/>
            <a:ext cx="48577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58775" algn="ctr">
              <a:lnSpc>
                <a:spcPct val="150000"/>
              </a:lnSpc>
              <a:defRPr/>
            </a:pPr>
            <a:r>
              <a:rPr lang="ru-RU" sz="4400" b="1" dirty="0"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ВИЗИТКА</a:t>
            </a:r>
          </a:p>
        </p:txBody>
      </p:sp>
      <p:pic>
        <p:nvPicPr>
          <p:cNvPr id="35842" name="Picture 2" descr="D:\Фото\фото\_-MEk9Q2w0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3761567" cy="435597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D:\Фото\fHz_OTFMMB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96752"/>
            <a:ext cx="3851343" cy="430073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5" name="Picture 5" descr="D:\Фото\kjcUoUFGIK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764704"/>
            <a:ext cx="3858816" cy="514508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-fotki.yandex.ru/get/5904/yva-nae.2d/0_56fb8_f5b1a608_XL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/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171450"/>
            <a:ext cx="9144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Мое жизненное кредо: </a:t>
            </a:r>
          </a:p>
          <a:p>
            <a:pPr algn="ctr">
              <a:defRPr/>
            </a:pP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«Чтобы дойти до цели, надо, прежде всего, идти!»</a:t>
            </a:r>
          </a:p>
        </p:txBody>
      </p:sp>
      <p:pic>
        <p:nvPicPr>
          <p:cNvPr id="34818" name="Picture 2" descr="D:\Фото\фото\0jaVURTXOP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36912"/>
            <a:ext cx="3312368" cy="3646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188640"/>
            <a:ext cx="640871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Мечта детства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323850" y="1125538"/>
            <a:ext cx="8569325" cy="9350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Стать великим программистом!</a:t>
            </a:r>
            <a:endParaRPr lang="ru-RU" sz="36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7" name="Picture 3" descr="C:\Users\Админ\Desktop\img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4536" y="2348880"/>
            <a:ext cx="4427984" cy="450912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416824" cy="1385392"/>
          </a:xfrm>
        </p:spPr>
        <p:txBody>
          <a:bodyPr numCol="1" rtlCol="0">
            <a:prstTxWarp prst="textWave2">
              <a:avLst>
                <a:gd name="adj1" fmla="val 8566"/>
                <a:gd name="adj2" fmla="val 0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Кто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такой </a:t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техник – программист?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628800"/>
            <a:ext cx="5400600" cy="4608512"/>
          </a:xfrm>
        </p:spPr>
        <p:txBody>
          <a:bodyPr numCol="1" rtlCol="0">
            <a:prstTxWarp prst="textPlain">
              <a:avLst>
                <a:gd name="adj" fmla="val 50939"/>
              </a:avLst>
            </a:prstTxWarp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u="sng" dirty="0" smtClean="0">
                <a:solidFill>
                  <a:schemeClr val="tx2">
                    <a:lumMod val="50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Техник – программист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- это специалист, выполняющий работу по обеспечению механизированной и автоматизированной обработки поступающей в вычислительный центр информации; ведущий наблюдение за работой ЭВМ; разрабатывающий программы решения простых задач; составляющий алгоритмы решения задач, схемы коммутации, макеты и т.д.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 descr="komputeri-36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708275"/>
            <a:ext cx="2881312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komputeri-740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12875"/>
            <a:ext cx="13287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1000">
    <p:dissolve/>
    <p:sndAc>
      <p:stSnd loop="1">
        <p:snd r:embed="rId2" name="cedd0c334f8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412776"/>
          </a:xfrm>
        </p:spPr>
        <p:txBody>
          <a:bodyPr numCol="1" rtlCol="0">
            <a:prstTxWarp prst="textDoubleWave1">
              <a:avLst>
                <a:gd name="adj1" fmla="val 6250"/>
                <a:gd name="adj2" fmla="val 153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3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Мое мнение о перспективе развития своих творческих способностей</a:t>
            </a:r>
            <a:endParaRPr lang="ru-RU" sz="33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892480" cy="4392488"/>
          </a:xfrm>
        </p:spPr>
        <p:txBody>
          <a:bodyPr numCol="1" rtlCol="0">
            <a:prstTxWarp prst="textPlain">
              <a:avLst>
                <a:gd name="adj" fmla="val 50935"/>
              </a:avLst>
            </a:prstTxWarp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«Я считаю, что программист (техник-программист) – не только нужная и высокооплачиваемая профессия, но и единственно-правильный путь в развитии моей будущей жизни. Ведь человеку не столь важно, насколько 	перспективна его работа, сколько то,                     	              насколько она ему нравится, чтобы, не 	               дай Бог, не завязнуть в пучине 			                рутинных и однообразных дней. Я 	     	                 сделала свой выбор и считаю его 		                         единственно-верным…»</a:t>
            </a:r>
            <a:endParaRPr lang="ru-RU" sz="2800" b="1" i="1" dirty="0">
              <a:solidFill>
                <a:srgbClr val="00206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Click="0" advTm="11000">
    <p:dissolve/>
    <p:sndAc>
      <p:stSnd loop="1">
        <p:snd r:embed="rId2" name="cedd0c334f8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1557338"/>
            <a:ext cx="822960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</a:pPr>
            <a:r>
              <a:rPr lang="ru-RU" smtClean="0">
                <a:ea typeface="宋体" pitchFamily="2" charset="-122"/>
              </a:rPr>
              <a:t> </a:t>
            </a:r>
          </a:p>
          <a:p>
            <a:pPr eaLnBrk="1" hangingPunct="1"/>
            <a:endParaRPr lang="ru-RU" smtClean="0">
              <a:ea typeface="宋体" pitchFamily="2" charset="-122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288" y="274638"/>
            <a:ext cx="8424862" cy="1446212"/>
          </a:xfr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ЦЕЛЬ МОЕЙ ДЕЯТЕЛЬНОСТИ: </a:t>
            </a:r>
            <a:endParaRPr lang="ru-RU" b="1" dirty="0">
              <a:solidFill>
                <a:srgbClr val="FE00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267744" y="1700808"/>
          <a:ext cx="669674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Click="0" advTm="7000">
    <p:dissolve/>
    <p:sndAc>
      <p:stSnd loop="1">
        <p:snd r:embed="rId2" name="cedd0c334f8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74675" y="1125538"/>
            <a:ext cx="8245475" cy="487680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88913"/>
            <a:ext cx="8424863" cy="676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Обучение в техникуме для меня это: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1268413"/>
            <a:ext cx="85693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Высококлассное профессиональное образование </a:t>
            </a:r>
          </a:p>
        </p:txBody>
      </p:sp>
      <p:pic>
        <p:nvPicPr>
          <p:cNvPr id="2050" name="Picture 2" descr="C:\Users\Админ\Desktop\main_Fotolia_47853806_Subscription_Monthly_XL__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7632848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3850" y="1196975"/>
            <a:ext cx="8496300" cy="49688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88640"/>
            <a:ext cx="8136904" cy="67710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Обучение в техникуме для меня это: </a:t>
            </a:r>
          </a:p>
        </p:txBody>
      </p:sp>
      <p:pic>
        <p:nvPicPr>
          <p:cNvPr id="11268" name="Picture 2" descr="C:\Users\Админ\Desktop\всестороннее-развитие-личности-1024x57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268413"/>
            <a:ext cx="80645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Фото\DSCN2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293096"/>
            <a:ext cx="1656184" cy="201622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1484313"/>
            <a:ext cx="8785225" cy="51847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88640"/>
            <a:ext cx="8784976" cy="1384995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2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любимые предметы: информатика</a:t>
            </a:r>
          </a:p>
        </p:txBody>
      </p:sp>
      <p:pic>
        <p:nvPicPr>
          <p:cNvPr id="12292" name="Picture 2" descr="C:\Users\Админ\Desktop\Грамоты\img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628775"/>
            <a:ext cx="3887787" cy="50212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2293" name="Picture 3" descr="C:\Users\Админ\Desktop\Грамоты\img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628775"/>
            <a:ext cx="3938588" cy="49688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708400" y="260350"/>
            <a:ext cx="5184775" cy="590550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404813"/>
            <a:ext cx="3384550" cy="3046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любимые предметы: </a:t>
            </a:r>
            <a:r>
              <a:rPr lang="ru-RU" sz="2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основы бизнеса и экономика организации</a:t>
            </a:r>
            <a:endParaRPr lang="ru-RU" sz="3600" b="1" spc="50" dirty="0">
              <a:ln w="11430"/>
              <a:solidFill>
                <a:srgbClr val="FE00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13316" name="Picture 2" descr="C:\Users\Админ\Desktop\Грамоты\img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549275"/>
            <a:ext cx="4248150" cy="54721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56100" y="1052513"/>
            <a:ext cx="4464050" cy="49688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88640"/>
            <a:ext cx="856895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любимые предметы: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288" y="981075"/>
            <a:ext cx="3671887" cy="338455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196753"/>
            <a:ext cx="2952328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1124744"/>
            <a:ext cx="3456384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Компьютерная графика</a:t>
            </a:r>
            <a:r>
              <a:rPr lang="ru-RU" sz="32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</a:t>
            </a:r>
            <a:endParaRPr lang="ru-RU" sz="4800" b="1" spc="50" dirty="0">
              <a:ln w="11430"/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124744"/>
            <a:ext cx="3456384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Архитектура ЭВМ</a:t>
            </a:r>
            <a:r>
              <a:rPr lang="ru-RU" sz="32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</a:t>
            </a:r>
            <a:endParaRPr lang="ru-RU" sz="4800" b="1" spc="50" dirty="0">
              <a:ln w="11430"/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5124" name="Picture 4" descr="http://foto.vidosa.net/images/foto_vidosa_net/wpaudk/tx0tor-foto_vidosa_net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338437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5" name="Picture 6" descr="Взаимодействие основных частей ЭВМ при выполнении программы 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73238"/>
            <a:ext cx="3924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427984" y="4293096"/>
            <a:ext cx="2016224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Мульти-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 err="1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медийные</a:t>
            </a:r>
            <a:r>
              <a:rPr lang="ru-RU" sz="24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технологии</a:t>
            </a:r>
            <a:r>
              <a:rPr lang="ru-RU" sz="3200" b="1" spc="50" dirty="0">
                <a:ln w="11430"/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</a:t>
            </a:r>
            <a:endParaRPr lang="ru-RU" sz="4800" b="1" spc="50" dirty="0">
              <a:ln w="11430"/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14347" name="Picture 8" descr="Эффективному обслуживанию компьютера Авторы: Сергей Симонович, Георгий - 25 Декабря 2013 - Blog - Webal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4149725"/>
            <a:ext cx="18716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708400" y="981075"/>
            <a:ext cx="5256213" cy="51847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</a:rPr>
              <a:t>Офисные приложения </a:t>
            </a:r>
            <a:r>
              <a:rPr lang="en-US" sz="2100" b="1" dirty="0">
                <a:solidFill>
                  <a:srgbClr val="002060"/>
                </a:solidFill>
              </a:rPr>
              <a:t>MS Office :</a:t>
            </a:r>
            <a:endParaRPr lang="ru-RU" sz="2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rgbClr val="002060"/>
                </a:solidFill>
              </a:rPr>
              <a:t>Word‚ Excel‚ Power Point‚ Access‚ Visio;</a:t>
            </a:r>
            <a:endParaRPr lang="ru-RU" sz="2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</a:rPr>
              <a:t>Графические редакторы: </a:t>
            </a:r>
            <a:r>
              <a:rPr lang="en-US" sz="2100" b="1" dirty="0" err="1">
                <a:solidFill>
                  <a:srgbClr val="002060"/>
                </a:solidFill>
              </a:rPr>
              <a:t>AutoCad</a:t>
            </a:r>
            <a:r>
              <a:rPr lang="en-US" sz="2100" b="1" dirty="0">
                <a:solidFill>
                  <a:srgbClr val="002060"/>
                </a:solidFill>
              </a:rPr>
              <a:t>‚ Adobe </a:t>
            </a:r>
            <a:r>
              <a:rPr lang="en-US" sz="2100" b="1" dirty="0" err="1">
                <a:solidFill>
                  <a:srgbClr val="002060"/>
                </a:solidFill>
              </a:rPr>
              <a:t>PhotoShop</a:t>
            </a:r>
            <a:r>
              <a:rPr lang="en-US" sz="2100" b="1" dirty="0">
                <a:solidFill>
                  <a:srgbClr val="002060"/>
                </a:solidFill>
              </a:rPr>
              <a:t>‚ </a:t>
            </a:r>
            <a:r>
              <a:rPr lang="en-US" sz="2100" b="1" dirty="0" err="1">
                <a:solidFill>
                  <a:srgbClr val="002060"/>
                </a:solidFill>
              </a:rPr>
              <a:t>CorelDRAW</a:t>
            </a:r>
            <a:r>
              <a:rPr lang="en-US" sz="2100" b="1" dirty="0">
                <a:solidFill>
                  <a:srgbClr val="002060"/>
                </a:solidFill>
              </a:rPr>
              <a:t>‚ GIMP;</a:t>
            </a:r>
            <a:endParaRPr lang="ru-RU" sz="2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</a:rPr>
              <a:t>Языки программирования: </a:t>
            </a:r>
            <a:r>
              <a:rPr lang="en-US" sz="2100" b="1" dirty="0">
                <a:solidFill>
                  <a:srgbClr val="002060"/>
                </a:solidFill>
              </a:rPr>
              <a:t>VBA‚ HTML‚ Pascal;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</a:rPr>
              <a:t>Средства разработки ПО: </a:t>
            </a:r>
            <a:r>
              <a:rPr lang="en-US" sz="2100" b="1" dirty="0">
                <a:solidFill>
                  <a:srgbClr val="002060"/>
                </a:solidFill>
              </a:rPr>
              <a:t>Microsoft Visual C++‚ 1</a:t>
            </a:r>
            <a:r>
              <a:rPr lang="ru-RU" sz="2100" b="1" dirty="0">
                <a:solidFill>
                  <a:srgbClr val="002060"/>
                </a:solidFill>
              </a:rPr>
              <a:t>С:Предприятие</a:t>
            </a:r>
            <a:r>
              <a:rPr lang="en-US" sz="2100" b="1" dirty="0">
                <a:solidFill>
                  <a:srgbClr val="002060"/>
                </a:solidFill>
              </a:rPr>
              <a:t>;</a:t>
            </a:r>
            <a:r>
              <a:rPr lang="ru-RU" sz="2100" b="1" dirty="0">
                <a:solidFill>
                  <a:srgbClr val="002060"/>
                </a:solidFill>
              </a:rPr>
              <a:t>СУБД: </a:t>
            </a:r>
            <a:r>
              <a:rPr lang="en-US" sz="2100" b="1" dirty="0">
                <a:solidFill>
                  <a:srgbClr val="002060"/>
                </a:solidFill>
              </a:rPr>
              <a:t>MS SQL Server;</a:t>
            </a:r>
            <a:endParaRPr lang="ru-RU" sz="21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</a:rPr>
              <a:t>Подключение‚ настройка и обслуживание ПК и периферийных устройств</a:t>
            </a:r>
            <a:r>
              <a:rPr lang="ru-RU" sz="2200" dirty="0">
                <a:solidFill>
                  <a:srgbClr val="002060"/>
                </a:solidFill>
              </a:rPr>
              <a:t/>
            </a:r>
            <a:br>
              <a:rPr lang="ru-RU" sz="2200" dirty="0">
                <a:solidFill>
                  <a:srgbClr val="002060"/>
                </a:solidFill>
              </a:rPr>
            </a:br>
            <a:endParaRPr lang="ru-RU" sz="2200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8712968" cy="60016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профессиональные умения и навыки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8313" y="981075"/>
            <a:ext cx="2951162" cy="3455988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C:\Users\Админ\Desktop\Как-выбирать-принтер-3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281520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1484313"/>
            <a:ext cx="8713787" cy="49688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1"/>
            <a:ext cx="8496944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Участие в проекте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«Волонтеры информационного общества»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1341438"/>
            <a:ext cx="8785225" cy="532765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188913"/>
            <a:ext cx="8497887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Участие в проекте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«Волонтеры информационного общества»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500563" y="1268413"/>
            <a:ext cx="4032250" cy="5113337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88640"/>
            <a:ext cx="8784976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Я с удовольствием передаю свои знания тем, кому это необходимо</a:t>
            </a:r>
          </a:p>
        </p:txBody>
      </p:sp>
      <p:pic>
        <p:nvPicPr>
          <p:cNvPr id="18436" name="Picture 2" descr="C:\Users\Админ\Desktop\Грамоты\img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41438"/>
            <a:ext cx="3887788" cy="49672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68313" y="1341438"/>
            <a:ext cx="3527425" cy="2303462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8000"/>
                </a:solidFill>
              </a:rPr>
              <a:t>Участник проекта «Волонтеры информационного общества»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051050" y="3716338"/>
            <a:ext cx="2376488" cy="10810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981075"/>
            <a:ext cx="8785225" cy="5688013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88640"/>
            <a:ext cx="770485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Моя социальная деятельность</a:t>
            </a:r>
          </a:p>
        </p:txBody>
      </p:sp>
      <p:pic>
        <p:nvPicPr>
          <p:cNvPr id="13316" name="Picture 1" descr="D:\Фото\фото\fe3TpyzSqg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3358" y="908720"/>
            <a:ext cx="2243138" cy="392271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I:\Фото\костёр\P1050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9842" y="908720"/>
            <a:ext cx="2920430" cy="3893907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I:\Фото\костёр\P10503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908720"/>
            <a:ext cx="4248472" cy="318635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I:\Фото\олимпиада по избир\P10504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3" y="3645024"/>
            <a:ext cx="4128459" cy="309634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дмин\Documents\Bluetooth Folder\2015-01-20 16.29.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861048"/>
            <a:ext cx="3555643" cy="292494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ttp://i.vsekommentarii.com/pic/2013/04/03/mignews.com.ua/big-59-773-13648980119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4725144"/>
            <a:ext cx="1685950" cy="1612247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7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7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908050"/>
            <a:ext cx="8785225" cy="5761038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88640"/>
            <a:ext cx="727280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Моя социальная деятельность</a:t>
            </a:r>
          </a:p>
        </p:txBody>
      </p:sp>
      <p:pic>
        <p:nvPicPr>
          <p:cNvPr id="14341" name="Picture 5" descr="http://cs419725.vk.me/v419725927/4e0f/6P2N29Uph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2067" y="836712"/>
            <a:ext cx="3936437" cy="295232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D:\Фото\ит\Wfl-5mYOX1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717032"/>
            <a:ext cx="4104456" cy="307834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I:\Фото\смотровой концерт 8 марта\IMG_4467.jpg"/>
          <p:cNvPicPr>
            <a:picLocks noChangeAspect="1" noChangeArrowheads="1"/>
          </p:cNvPicPr>
          <p:nvPr/>
        </p:nvPicPr>
        <p:blipFill>
          <a:blip r:embed="rId4" cstate="print"/>
          <a:srcRect b="9259"/>
          <a:stretch>
            <a:fillRect/>
          </a:stretch>
        </p:blipFill>
        <p:spPr bwMode="auto">
          <a:xfrm>
            <a:off x="107504" y="836712"/>
            <a:ext cx="5184575" cy="352839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I:\Фото\экзамены\DSCN0140.jpg"/>
          <p:cNvPicPr>
            <a:picLocks noChangeAspect="1" noChangeArrowheads="1"/>
          </p:cNvPicPr>
          <p:nvPr/>
        </p:nvPicPr>
        <p:blipFill>
          <a:blip r:embed="rId5" cstate="print"/>
          <a:srcRect t="20686"/>
          <a:stretch>
            <a:fillRect/>
          </a:stretch>
        </p:blipFill>
        <p:spPr bwMode="auto">
          <a:xfrm>
            <a:off x="3940132" y="3573016"/>
            <a:ext cx="5168372" cy="3138513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58775" y="1331913"/>
            <a:ext cx="8605838" cy="5337175"/>
          </a:xfrm>
          <a:prstGeom prst="roundRect">
            <a:avLst>
              <a:gd name="adj" fmla="val 6578"/>
            </a:avLst>
          </a:prstGeom>
          <a:ln w="38100">
            <a:solidFill>
              <a:srgbClr val="FE0067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88640"/>
            <a:ext cx="8352928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E0067"/>
                </a:solidFill>
                <a:latin typeface="+mn-lt"/>
                <a:ea typeface="+mn-ea"/>
              </a:rPr>
              <a:t>Спорт становится средством воспитания тогда, когда он - любимое занятие каждого. (Сухомлинский В.А.)</a:t>
            </a:r>
            <a:endParaRPr lang="ru-RU" sz="2800" b="1" spc="50" dirty="0">
              <a:ln w="11430"/>
              <a:solidFill>
                <a:srgbClr val="FE00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22529" name="Picture 1" descr="C:\Users\Админ\Desktop\z_1190c77f.jpg"/>
          <p:cNvPicPr>
            <a:picLocks noChangeAspect="1" noChangeArrowheads="1"/>
          </p:cNvPicPr>
          <p:nvPr/>
        </p:nvPicPr>
        <p:blipFill>
          <a:blip r:embed="rId2" cstate="print"/>
          <a:srcRect l="8235"/>
          <a:stretch>
            <a:fillRect/>
          </a:stretch>
        </p:blipFill>
        <p:spPr bwMode="auto">
          <a:xfrm>
            <a:off x="395536" y="1556792"/>
            <a:ext cx="5400600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0" name="Picture 2" descr="C:\Users\Админ\Desktop\Грамоты\img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44824"/>
            <a:ext cx="3138912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708400" y="188913"/>
            <a:ext cx="5124450" cy="5976937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268760"/>
            <a:ext cx="3384376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E0067"/>
                </a:solidFill>
                <a:latin typeface="+mn-lt"/>
                <a:ea typeface="+mn-ea"/>
              </a:rPr>
              <a:t>Нужно поддерживать крепость тела, чтобы сохранить крепость духа. (</a:t>
            </a:r>
            <a:r>
              <a:rPr lang="ru-RU" sz="3200" dirty="0">
                <a:solidFill>
                  <a:srgbClr val="FE0067"/>
                </a:solidFill>
                <a:latin typeface="+mn-lt"/>
                <a:ea typeface="+mn-ea"/>
              </a:rPr>
              <a:t>Гюго В.)</a:t>
            </a:r>
            <a:endParaRPr lang="ru-RU" sz="3200" b="1" spc="50" dirty="0">
              <a:ln w="11430"/>
              <a:solidFill>
                <a:srgbClr val="FE00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28674" name="Picture 2" descr="C:\Users\Админ\Desktop\Yu9jf8dr9nI.jpg"/>
          <p:cNvPicPr>
            <a:picLocks noChangeAspect="1" noChangeArrowheads="1"/>
          </p:cNvPicPr>
          <p:nvPr/>
        </p:nvPicPr>
        <p:blipFill>
          <a:blip r:embed="rId2" cstate="print"/>
          <a:srcRect t="11111"/>
          <a:stretch>
            <a:fillRect/>
          </a:stretch>
        </p:blipFill>
        <p:spPr bwMode="auto">
          <a:xfrm>
            <a:off x="3923928" y="260648"/>
            <a:ext cx="4680520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427538" y="1052513"/>
            <a:ext cx="3960812" cy="4878387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799288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Больше всего я люблю: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1960" y="5373216"/>
            <a:ext cx="460851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путешествовать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850" y="1125538"/>
            <a:ext cx="3816350" cy="3382962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196752"/>
            <a:ext cx="32403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общаться с друзьями</a:t>
            </a:r>
          </a:p>
        </p:txBody>
      </p:sp>
      <p:pic>
        <p:nvPicPr>
          <p:cNvPr id="30724" name="Picture 4" descr="D:\Фото\крым\DSCN2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052736"/>
            <a:ext cx="3240620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I:\Фото\фото\DSCN0238.JPG"/>
          <p:cNvPicPr>
            <a:picLocks noChangeAspect="1" noChangeArrowheads="1"/>
          </p:cNvPicPr>
          <p:nvPr/>
        </p:nvPicPr>
        <p:blipFill>
          <a:blip r:embed="rId3" cstate="print"/>
          <a:srcRect t="4095"/>
          <a:stretch>
            <a:fillRect/>
          </a:stretch>
        </p:blipFill>
        <p:spPr bwMode="auto">
          <a:xfrm>
            <a:off x="251520" y="1628801"/>
            <a:ext cx="4004052" cy="288032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755576" y="1412776"/>
          <a:ext cx="7929586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750" y="188913"/>
            <a:ext cx="5314950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3600" b="1" dirty="0"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СИЛЬНЫЕ КАЧЕСТВА </a:t>
            </a:r>
          </a:p>
          <a:p>
            <a:pPr algn="r">
              <a:defRPr/>
            </a:pPr>
            <a:r>
              <a:rPr lang="ru-RU" sz="3600" b="1" dirty="0"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МОЕЙ ЛИЧНОСТИ</a:t>
            </a:r>
          </a:p>
        </p:txBody>
      </p:sp>
      <p:pic>
        <p:nvPicPr>
          <p:cNvPr id="36866" name="Picture 2" descr="G:\VK\GNd6Yvmj2D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0"/>
            <a:ext cx="2195736" cy="350636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1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427538" y="981075"/>
            <a:ext cx="4321175" cy="5184775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88640"/>
            <a:ext cx="8280920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достижения</a:t>
            </a:r>
          </a:p>
        </p:txBody>
      </p:sp>
      <p:pic>
        <p:nvPicPr>
          <p:cNvPr id="25604" name="Picture 2" descr="C:\Users\Админ\Desktop\Грамоты\img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052513"/>
            <a:ext cx="4035425" cy="49688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508" name="Picture 4" descr="Агитационные плакаты. Детские, советские. / VFL.Ru это, фотохостинг без регистрации, и быстрый хостинг изображений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268760"/>
            <a:ext cx="2952328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908050"/>
            <a:ext cx="8785225" cy="5761038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88641"/>
            <a:ext cx="864096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достижения</a:t>
            </a:r>
          </a:p>
        </p:txBody>
      </p:sp>
      <p:pic>
        <p:nvPicPr>
          <p:cNvPr id="26628" name="Picture 2" descr="C:\Users\Админ\Desktop\Грамоты\img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052513"/>
            <a:ext cx="3960813" cy="554513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6629" name="Picture 3" descr="C:\Users\Админ\Desktop\Грамоты\img0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052513"/>
            <a:ext cx="4319587" cy="554513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981075"/>
            <a:ext cx="8785225" cy="5688013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8352928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Мои достижения</a:t>
            </a:r>
          </a:p>
        </p:txBody>
      </p:sp>
      <p:pic>
        <p:nvPicPr>
          <p:cNvPr id="26626" name="Picture 2" descr="Киров Кировский губернатор: результативное взаимодействие облправительства и общественной палаты налажено - БезФормата.Ru - Н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954016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 descr="C:\Users\Админ\Desktop\img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052737"/>
            <a:ext cx="4761905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4" name="Picture 4" descr="C:\Users\Админ\Desktop\img0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5084763"/>
            <a:ext cx="590391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3276600" y="4652963"/>
            <a:ext cx="1079500" cy="431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8675585_1_1000x700_oformlenie-nasledstva-sankt-peterbu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214437"/>
            <a:ext cx="6000328" cy="4254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56073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spc="5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E0067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reflection blurRad="6350" stA="55000" endA="300" endPos="45500" dir="5400000" sy="-100000" algn="bl" rotWithShape="0"/>
                </a:effectLst>
                <a:cs typeface="Arial" charset="0"/>
              </a:rPr>
              <a:t>Отзывы преподавателей, однокурсников и друзей</a:t>
            </a:r>
          </a:p>
        </p:txBody>
      </p:sp>
      <p:pic>
        <p:nvPicPr>
          <p:cNvPr id="37890" name="Picture 2" descr="D:\Фото\Photos\ciYaV2cxpv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329813"/>
            <a:ext cx="2915816" cy="3887755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625" y="0"/>
            <a:ext cx="85010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58775" algn="ctr">
              <a:lnSpc>
                <a:spcPct val="150000"/>
              </a:lnSpc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Отзывы</a:t>
            </a:r>
          </a:p>
        </p:txBody>
      </p:sp>
      <p:pic>
        <p:nvPicPr>
          <p:cNvPr id="38914" name="Picture 2" descr="http://cs605228.vk.me/v605228927/44fa/shjpXfV5F8w.jpg"/>
          <p:cNvPicPr>
            <a:picLocks noChangeAspect="1" noChangeArrowheads="1"/>
          </p:cNvPicPr>
          <p:nvPr/>
        </p:nvPicPr>
        <p:blipFill>
          <a:blip r:embed="rId2" cstate="print"/>
          <a:srcRect l="31643" r="-4977" b="814"/>
          <a:stretch>
            <a:fillRect/>
          </a:stretch>
        </p:blipFill>
        <p:spPr bwMode="auto">
          <a:xfrm>
            <a:off x="0" y="0"/>
            <a:ext cx="2483768" cy="429309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0" name="AutoShape 2"/>
          <p:cNvSpPr>
            <a:spLocks noChangeArrowheads="1"/>
          </p:cNvSpPr>
          <p:nvPr/>
        </p:nvSpPr>
        <p:spPr bwMode="auto">
          <a:xfrm>
            <a:off x="2555776" y="188640"/>
            <a:ext cx="6408737" cy="2493962"/>
          </a:xfrm>
          <a:prstGeom prst="wedgeRoundRectCallout">
            <a:avLst>
              <a:gd name="adj1" fmla="val -59406"/>
              <a:gd name="adj2" fmla="val -11917"/>
              <a:gd name="adj3" fmla="val 16667"/>
            </a:avLst>
          </a:prstGeom>
          <a:solidFill>
            <a:srgbClr val="FFFF99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http://cs403326.vk.me/v403326765/23f5/3iOE10vd23E.jpg"/>
          <p:cNvPicPr>
            <a:picLocks noChangeAspect="1" noChangeArrowheads="1"/>
          </p:cNvPicPr>
          <p:nvPr/>
        </p:nvPicPr>
        <p:blipFill>
          <a:blip r:embed="rId3" cstate="print"/>
          <a:srcRect l="14828" b="28571"/>
          <a:stretch>
            <a:fillRect/>
          </a:stretch>
        </p:blipFill>
        <p:spPr bwMode="auto">
          <a:xfrm>
            <a:off x="6473190" y="2780928"/>
            <a:ext cx="2670810" cy="3456841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2" name="AutoShape 2"/>
          <p:cNvSpPr>
            <a:spLocks noChangeArrowheads="1"/>
          </p:cNvSpPr>
          <p:nvPr/>
        </p:nvSpPr>
        <p:spPr bwMode="auto">
          <a:xfrm flipH="1">
            <a:off x="2195736" y="3140968"/>
            <a:ext cx="4464496" cy="2736304"/>
          </a:xfrm>
          <a:prstGeom prst="wedgeRoundRectCallout">
            <a:avLst>
              <a:gd name="adj1" fmla="val -69742"/>
              <a:gd name="adj2" fmla="val 544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Аня является одной из ведущих выпускников первого набора программистов в техникуме. Учебную программу осваивает «на лету», при этом помогая другим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одногруппникам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Ее уровень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выше среднего областного. Подает хороший пример другим студентам.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cs301605.vk.me/v301605719/6cb9/2__6Jxelmu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99792" cy="469489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771775" y="260350"/>
            <a:ext cx="3455988" cy="2952750"/>
          </a:xfrm>
          <a:prstGeom prst="wedgeRoundRectCallout">
            <a:avLst>
              <a:gd name="adj1" fmla="val -59191"/>
              <a:gd name="adj2" fmla="val 6974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Головина Аня, моя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одногруппница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мало того, что она хороший товарищ, она еще замечательный собеседник. Умеет поддержать в трудную минуту. </a:t>
            </a:r>
          </a:p>
        </p:txBody>
      </p:sp>
      <p:pic>
        <p:nvPicPr>
          <p:cNvPr id="52228" name="Picture 4" descr="http://cs619626.vk.me/v619626470/20e75/ZC6T0QBR1Ag.jpg"/>
          <p:cNvPicPr>
            <a:picLocks noChangeAspect="1" noChangeArrowheads="1"/>
          </p:cNvPicPr>
          <p:nvPr/>
        </p:nvPicPr>
        <p:blipFill>
          <a:blip r:embed="rId3" cstate="print"/>
          <a:srcRect t="16880" r="51888"/>
          <a:stretch>
            <a:fillRect/>
          </a:stretch>
        </p:blipFill>
        <p:spPr bwMode="auto">
          <a:xfrm>
            <a:off x="6442043" y="-1"/>
            <a:ext cx="2701957" cy="3501009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 flipH="1">
            <a:off x="3203575" y="3933825"/>
            <a:ext cx="5184775" cy="2087563"/>
          </a:xfrm>
          <a:prstGeom prst="wedgeRoundRectCallout">
            <a:avLst>
              <a:gd name="adj1" fmla="val -43752"/>
              <a:gd name="adj2" fmla="val -9043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 Аней я учусь в техникуме с первого курса. С первых минут знакомства она притягивала к себе. Вокруг нее всегда много людей. Она веселая, задорная. Очень позитивный человек.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5867400" y="3644900"/>
            <a:ext cx="185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 advClick="0" advTm="1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31950" y="1144588"/>
            <a:ext cx="7200900" cy="444500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8352928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rgbClr val="FE00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Ожидаемый результат</a:t>
            </a:r>
          </a:p>
        </p:txBody>
      </p:sp>
      <p:pic>
        <p:nvPicPr>
          <p:cNvPr id="27650" name="Picture 2" descr="Ржачные и прикольные демотиваторы (70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96752"/>
            <a:ext cx="6984776" cy="4293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9279ccff43ce09aa1cdf5a0daaeae1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5544616" cy="3096344"/>
          </a:xfrm>
        </p:spPr>
        <p:txBody>
          <a:bodyPr numCol="1" rtlCol="0">
            <a:prstTxWarp prst="textDeflate">
              <a:avLst/>
            </a:prstTxWarp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СПАСИБО ЗА ВНИМАНИЕ!</a:t>
            </a:r>
            <a:endParaRPr lang="ru-RU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 loop="1">
        <p:snd r:embed="rId2" name="cedd0c334f8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raining-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training-01</Template>
  <TotalTime>594</TotalTime>
  <Words>451</Words>
  <Application>Microsoft Office PowerPoint</Application>
  <PresentationFormat>Экран (4:3)</PresentationFormat>
  <Paragraphs>91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training-01</vt:lpstr>
      <vt:lpstr>Слайд 1</vt:lpstr>
      <vt:lpstr>Слайд 2</vt:lpstr>
      <vt:lpstr>Слайд 3</vt:lpstr>
      <vt:lpstr>Слайд 4</vt:lpstr>
      <vt:lpstr>Кто такой  техник – программист?</vt:lpstr>
      <vt:lpstr>Мое мнение о перспективе развития своих творческих способностей</vt:lpstr>
      <vt:lpstr>ГЛАВНАЯ ЦЕЛЬ МОЕЙ ДЕЯТЕЛЬНОСТИ: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Админ</cp:lastModifiedBy>
  <cp:revision>60</cp:revision>
  <dcterms:created xsi:type="dcterms:W3CDTF">2012-07-31T13:58:46Z</dcterms:created>
  <dcterms:modified xsi:type="dcterms:W3CDTF">2015-01-20T18:20:18Z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193013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