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8" r:id="rId3"/>
    <p:sldId id="257" r:id="rId4"/>
    <p:sldId id="299" r:id="rId5"/>
    <p:sldId id="300" r:id="rId6"/>
    <p:sldId id="303" r:id="rId7"/>
    <p:sldId id="278" r:id="rId8"/>
    <p:sldId id="301" r:id="rId9"/>
    <p:sldId id="296" r:id="rId10"/>
    <p:sldId id="295" r:id="rId11"/>
    <p:sldId id="304" r:id="rId12"/>
    <p:sldId id="265" r:id="rId13"/>
    <p:sldId id="305" r:id="rId14"/>
    <p:sldId id="266" r:id="rId15"/>
    <p:sldId id="306" r:id="rId16"/>
    <p:sldId id="273" r:id="rId17"/>
    <p:sldId id="272" r:id="rId18"/>
    <p:sldId id="281" r:id="rId19"/>
    <p:sldId id="275" r:id="rId20"/>
    <p:sldId id="264" r:id="rId21"/>
    <p:sldId id="284" r:id="rId22"/>
    <p:sldId id="286" r:id="rId23"/>
    <p:sldId id="285" r:id="rId24"/>
    <p:sldId id="30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5"/>
    <a:srgbClr val="FFFF00"/>
    <a:srgbClr val="FFFF66"/>
    <a:srgbClr val="000D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4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600" y="1124744"/>
            <a:ext cx="7344816" cy="424847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Муниципальное автономное</a:t>
            </a:r>
            <a:b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дошкольное образовательное учреждение</a:t>
            </a:r>
            <a:r>
              <a:rPr lang="ru-RU" sz="40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sz="40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Центр развития ребёнка –</a:t>
            </a:r>
            <a:b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детский сад №362</a:t>
            </a:r>
            <a:endParaRPr lang="ru-RU" sz="3600" b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04664"/>
            <a:ext cx="8174037" cy="396044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rgbClr val="00B0F0"/>
                </a:solidFill>
                <a:uFill>
                  <a:solidFill>
                    <a:schemeClr val="bg1"/>
                  </a:solidFill>
                </a:uFill>
                <a:latin typeface="Arial Black" pitchFamily="34" charset="0"/>
              </a:rPr>
              <a:t>Конкурс</a:t>
            </a: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	«Педагог в дошкольном 				образовании»</a:t>
            </a:r>
            <a:b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		   </a:t>
            </a: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Номинация</a:t>
            </a: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			«Педагогический</a:t>
            </a:r>
            <a:b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						дебют»</a:t>
            </a:r>
            <a:endParaRPr lang="ru-RU" b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027" name="Picture 3" descr="D:\Катя\Р А Б О Т А\КОНКУРС Педдебют\Картинки\733a25168ffd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24944"/>
            <a:ext cx="2560677" cy="3504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788024" y="1268760"/>
            <a:ext cx="3673475" cy="34131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Городилова Екатерина Александровна</a:t>
            </a:r>
          </a:p>
          <a:p>
            <a:pPr>
              <a:buNone/>
            </a:pPr>
            <a:endParaRPr lang="ru-RU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учитель-логопед</a:t>
            </a: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Катя\Р А Б О Т А\КОНКУРС Педдебют\IMG_1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764704"/>
            <a:ext cx="3672408" cy="5508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 txBox="1">
            <a:spLocks/>
          </p:cNvSpPr>
          <p:nvPr/>
        </p:nvSpPr>
        <p:spPr>
          <a:xfrm>
            <a:off x="611560" y="332656"/>
            <a:ext cx="7776864" cy="5832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355600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Раннее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утро. Ещё темно.</a:t>
            </a:r>
          </a:p>
          <a:p>
            <a:pPr indent="355600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небе проглядывают созвездия, сияющие уже не ярким, но ещё и не совсем тусклым светом.</a:t>
            </a:r>
          </a:p>
          <a:p>
            <a:pPr indent="355600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иду на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работу…</a:t>
            </a:r>
          </a:p>
          <a:p>
            <a:pPr indent="355600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своих раздумьях начинаю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постепенно настраиваться</a:t>
            </a:r>
          </a:p>
          <a:p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рабочий лад</a:t>
            </a:r>
            <a:r>
              <a:rPr lang="ru-RU" sz="4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44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 descr="D:\Катя\Р А Б О Т А\КОНКУРС Педдебют\Картинки\81519936_1324989806_Sterne001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664"/>
            <a:ext cx="971550" cy="97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3"/>
          <p:cNvSpPr txBox="1">
            <a:spLocks/>
          </p:cNvSpPr>
          <p:nvPr/>
        </p:nvSpPr>
        <p:spPr>
          <a:xfrm>
            <a:off x="467544" y="692696"/>
            <a:ext cx="8208912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–Что это промелькнуло перед глазами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Неужели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 неба упала звезда? – думаю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с ощущением чего-то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удивительного продолжаю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своё движение навстречу новому дню.</a:t>
            </a:r>
            <a:endParaRPr lang="ru-RU" sz="4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D:\Катя\Р А Б О Т А\КОНКУРС Педдебют\101_4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365104"/>
            <a:ext cx="2547328" cy="2108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1340768"/>
            <a:ext cx="9144000" cy="3744391"/>
          </a:xfrm>
          <a:solidFill>
            <a:srgbClr val="002060"/>
          </a:solidFill>
          <a:effectLst>
            <a:softEdge rad="317500"/>
          </a:effectLst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здесь, за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рабочий день,</a:t>
            </a:r>
            <a:b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какую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роль</a:t>
            </a:r>
            <a:b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себя не примеряешь!</a:t>
            </a:r>
            <a:endParaRPr lang="ru-RU" sz="4000" i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427575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 descr="D:\Катя\Р А Б О Т А\КОНКУРС Педдебют\P10602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924944"/>
            <a:ext cx="4021018" cy="3369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0" y="764704"/>
            <a:ext cx="3754437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воспитатель</a:t>
            </a:r>
            <a:endParaRPr lang="ru-RU" b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1115616" y="4293096"/>
            <a:ext cx="3754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наставник</a:t>
            </a:r>
            <a:endParaRPr kumimoji="0" lang="ru-RU" sz="4400" b="1" i="0" u="none" strike="noStrike" kern="1200" cap="none" spc="0" normalizeH="0" baseline="0" noProof="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267744" y="620688"/>
            <a:ext cx="3033713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актёр</a:t>
            </a:r>
            <a:endParaRPr lang="ru-RU" b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3347864" y="5445224"/>
            <a:ext cx="3754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режиссёр</a:t>
            </a:r>
            <a:endParaRPr kumimoji="0" lang="ru-RU" sz="4400" b="1" i="0" u="none" strike="noStrike" kern="1200" cap="none" spc="0" normalizeH="0" baseline="0" noProof="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2226" name="Picture 2" descr="D:\Катя\Р А Б О Т А\КОНКУРС Педдебют\CIMG54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04664"/>
            <a:ext cx="3403104" cy="4051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7" name="Picture 3" descr="D:\Катя\Р А Б О Т А\КОНКУРС Педдебют\DSCF9412мсимс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276872"/>
            <a:ext cx="2793504" cy="4345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атя\Р А Б О Т А\КОНКУРС Педдебют\P1060077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14151" t="15490" r="18868"/>
          <a:stretch>
            <a:fillRect/>
          </a:stretch>
        </p:blipFill>
        <p:spPr bwMode="auto">
          <a:xfrm>
            <a:off x="2771800" y="260648"/>
            <a:ext cx="3096344" cy="2929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0" y="2708920"/>
            <a:ext cx="9144000" cy="3600375"/>
          </a:xfrm>
          <a:prstGeom prst="rect">
            <a:avLst/>
          </a:prstGeom>
          <a:solidFill>
            <a:srgbClr val="002060"/>
          </a:solidFill>
          <a:effectLst>
            <a:softEdge rad="3175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Да!…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Мне посчастливилось</a:t>
            </a:r>
          </a:p>
          <a:p>
            <a:pPr lvl="0" algn="ctr">
              <a:spcBef>
                <a:spcPct val="0"/>
              </a:spcBef>
            </a:pP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выбрать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себя изумительную профессию –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трудоёмкую,</a:t>
            </a:r>
          </a:p>
          <a:p>
            <a:pPr lvl="0" algn="ctr">
              <a:spcBef>
                <a:spcPct val="0"/>
              </a:spcBef>
            </a:pP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\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очень благодарную на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результаты!</a:t>
            </a:r>
            <a:endParaRPr kumimoji="0" lang="ru-RU" sz="4000" b="1" i="1" u="none" strike="noStrike" kern="1200" cap="none" spc="0" normalizeH="0" baseline="0" noProof="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476672"/>
            <a:ext cx="7776864" cy="5904656"/>
          </a:xfrm>
          <a:prstGeom prst="rect">
            <a:avLst/>
          </a:prstGeom>
          <a:solidFill>
            <a:srgbClr val="00206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И точно как звёзды на небе, в моих руках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сверкают</a:t>
            </a:r>
          </a:p>
          <a:p>
            <a:pPr algn="ctr"/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непохожих друг на друга алмаза – это мои воспитанники.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 descr="D:\Катя\Р А Б О Т А\КОНКУРС Педдебют\P10105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7488832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 txBox="1">
            <a:spLocks/>
          </p:cNvSpPr>
          <p:nvPr/>
        </p:nvSpPr>
        <p:spPr>
          <a:xfrm>
            <a:off x="0" y="0"/>
            <a:ext cx="9144000" cy="3240359"/>
          </a:xfrm>
          <a:prstGeom prst="rect">
            <a:avLst/>
          </a:prstGeom>
          <a:solidFill>
            <a:srgbClr val="002060"/>
          </a:solidFill>
          <a:effectLst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Вместе с детьми и их родителями с каждым днём мы совершаем небольшие шаги на пути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превращения каждого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ребёнка в «бриллиант идеальной формы».</a:t>
            </a:r>
            <a:endParaRPr kumimoji="0" lang="ru-RU" sz="4000" b="0" i="1" u="none" strike="noStrike" kern="1200" cap="none" spc="0" normalizeH="0" baseline="0" noProof="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Катя\Р А Б О Т А\КОНКУРС Педдебют\Картинки\519655_0110_diamante.jpg"/>
          <p:cNvPicPr>
            <a:picLocks noChangeAspect="1" noChangeArrowheads="1"/>
          </p:cNvPicPr>
          <p:nvPr/>
        </p:nvPicPr>
        <p:blipFill>
          <a:blip r:embed="rId3" cstate="print"/>
          <a:srcRect l="11732"/>
          <a:stretch>
            <a:fillRect/>
          </a:stretch>
        </p:blipFill>
        <p:spPr bwMode="auto">
          <a:xfrm>
            <a:off x="4427984" y="188640"/>
            <a:ext cx="4536504" cy="3426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539552" y="1340768"/>
            <a:ext cx="7992888" cy="1656184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Мы учимся: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2915816" y="5085184"/>
            <a:ext cx="5915000" cy="1080120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выражать мысли…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" name="Picture 2" descr="C:\Users\Александр\Desktop\Новая папка\P1010577.JPG"/>
          <p:cNvPicPr>
            <a:picLocks noChangeAspect="1" noChangeArrowheads="1"/>
          </p:cNvPicPr>
          <p:nvPr/>
        </p:nvPicPr>
        <p:blipFill>
          <a:blip r:embed="rId3" cstate="print"/>
          <a:srcRect t="19048" r="29870"/>
          <a:stretch>
            <a:fillRect/>
          </a:stretch>
        </p:blipFill>
        <p:spPr bwMode="auto">
          <a:xfrm>
            <a:off x="827584" y="462671"/>
            <a:ext cx="4968552" cy="4301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2483768" y="5085184"/>
            <a:ext cx="6347048" cy="1080120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мыслить логически…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C:\Users\Александр\Desktop\Новая папка\P10602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764704"/>
            <a:ext cx="5400600" cy="40500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539552" y="476672"/>
            <a:ext cx="6840760" cy="1440160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…задавать вопросы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i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и отвечать на них…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Picture 2" descr="C:\Users\Александр\Desktop\Новая папка\P1050978.JPG"/>
          <p:cNvPicPr>
            <a:picLocks noChangeAspect="1" noChangeArrowheads="1"/>
          </p:cNvPicPr>
          <p:nvPr/>
        </p:nvPicPr>
        <p:blipFill>
          <a:blip r:embed="rId3" cstate="print"/>
          <a:srcRect l="8548" t="11399" r="7677"/>
          <a:stretch>
            <a:fillRect/>
          </a:stretch>
        </p:blipFill>
        <p:spPr bwMode="auto">
          <a:xfrm>
            <a:off x="3131840" y="2420888"/>
            <a:ext cx="4896544" cy="38836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2843808" y="4725144"/>
            <a:ext cx="5915000" cy="1080120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800" i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учимся слушать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098" name="Picture 2" descr="C:\Users\Александр\Desktop\Новая папка\P1010068.JPG"/>
          <p:cNvPicPr>
            <a:picLocks noChangeAspect="1" noChangeArrowheads="1"/>
          </p:cNvPicPr>
          <p:nvPr/>
        </p:nvPicPr>
        <p:blipFill>
          <a:blip r:embed="rId3" cstate="print"/>
          <a:srcRect l="12162" t="27027" r="28378" b="9910"/>
          <a:stretch>
            <a:fillRect/>
          </a:stretch>
        </p:blipFill>
        <p:spPr bwMode="auto">
          <a:xfrm>
            <a:off x="755576" y="908720"/>
            <a:ext cx="4464496" cy="3551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2699792" y="4797152"/>
            <a:ext cx="6131024" cy="1080120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любить и ценить …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122" name="Picture 2" descr="C:\Users\Александр\Desktop\Новая папка\P1010444.JPG"/>
          <p:cNvPicPr>
            <a:picLocks noChangeAspect="1" noChangeArrowheads="1"/>
          </p:cNvPicPr>
          <p:nvPr/>
        </p:nvPicPr>
        <p:blipFill>
          <a:blip r:embed="rId3" cstate="print"/>
          <a:srcRect t="22306" r="5882"/>
          <a:stretch>
            <a:fillRect/>
          </a:stretch>
        </p:blipFill>
        <p:spPr bwMode="auto">
          <a:xfrm>
            <a:off x="539552" y="548680"/>
            <a:ext cx="4392488" cy="38249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атя\Р А Б О Т А\КОНКУРС Педдебют\0_4ce67_43c3bcaa_XL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293096"/>
            <a:ext cx="1944216" cy="2152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4581128"/>
            <a:ext cx="6300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latin typeface="Bookman Old Style" pitchFamily="18" charset="0"/>
              </a:rPr>
              <a:t>ощущением  </a:t>
            </a:r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1">
                      <a:lumMod val="60000"/>
                      <a:lumOff val="40000"/>
                      <a:alpha val="60000"/>
                    </a:schemeClr>
                  </a:glow>
                </a:effectLst>
                <a:latin typeface="Bookman Old Style" pitchFamily="18" charset="0"/>
              </a:rPr>
              <a:t>чуда</a:t>
            </a:r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itchFamily="18" charset="0"/>
              </a:rPr>
              <a:t> !</a:t>
            </a:r>
            <a:endParaRPr lang="ru-RU" sz="4000" b="1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0" y="0"/>
            <a:ext cx="9144000" cy="4293096"/>
          </a:xfrm>
          <a:prstGeom prst="rect">
            <a:avLst/>
          </a:prstGeom>
          <a:solidFill>
            <a:srgbClr val="002060"/>
          </a:solidFill>
          <a:effectLst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Наблюдая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ежедневные усилия детей и их родителей, вместе с которыми мы проходим все этапы по «шлифовке», «полировке» и «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закрепке»</a:t>
            </a:r>
          </a:p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талантов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дарований их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детей,</a:t>
            </a:r>
          </a:p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поняла,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хожу в детский сад за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лександр\Desktop\Новая папка\P1060286.JPG"/>
          <p:cNvPicPr>
            <a:picLocks noChangeAspect="1" noChangeArrowheads="1"/>
          </p:cNvPicPr>
          <p:nvPr/>
        </p:nvPicPr>
        <p:blipFill>
          <a:blip r:embed="rId3" cstate="print"/>
          <a:srcRect l="14816" r="24574"/>
          <a:stretch>
            <a:fillRect/>
          </a:stretch>
        </p:blipFill>
        <p:spPr bwMode="auto">
          <a:xfrm>
            <a:off x="3131840" y="404664"/>
            <a:ext cx="2716579" cy="3361211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0" y="3140968"/>
            <a:ext cx="9144000" cy="3356992"/>
          </a:xfrm>
          <a:prstGeom prst="rect">
            <a:avLst/>
          </a:prstGeom>
          <a:solidFill>
            <a:srgbClr val="002060"/>
          </a:solidFill>
          <a:effectLst>
            <a:softEdge rad="6350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Ведь нет ни одного другого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места,</a:t>
            </a:r>
          </a:p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чудо можно увидеть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везде</a:t>
            </a:r>
          </a:p>
          <a:p>
            <a:pPr algn="ctr"/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любое время.</a:t>
            </a:r>
            <a:endParaRPr lang="ru-RU" sz="4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Катя\Р А Б О Т А\КОНКУРС Педдебют\nitidu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04664"/>
            <a:ext cx="88924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И как здорово смотреть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удивлённые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глаза ребёнка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                         радоваться тому,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373216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1813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…что и ты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        сопричастен</a:t>
            </a:r>
          </a:p>
          <a:p>
            <a:pPr indent="723900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детским открытиям мира!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971600" y="548680"/>
            <a:ext cx="7488832" cy="5400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Учение в детстве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			</a:t>
            </a:r>
            <a:r>
              <a:rPr kumimoji="0" lang="ru-RU" sz="48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так же прочно,</a:t>
            </a:r>
            <a:endParaRPr lang="ru-RU" sz="4800" b="1" i="1" dirty="0" smtClean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 гравировка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на камне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800" b="1" i="1" dirty="0" smtClean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(др.греч. Философ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Протагор)</a:t>
            </a:r>
            <a:r>
              <a:rPr kumimoji="0" lang="ru-RU" sz="48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800" b="1" i="1" u="none" strike="noStrike" kern="1200" cap="none" spc="0" normalizeH="0" baseline="0" noProof="0" dirty="0" smtClean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800" b="1" i="0" u="none" strike="noStrike" kern="1200" cap="none" spc="0" normalizeH="0" baseline="0" noProof="0" dirty="0" smtClean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556792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2125</TotalTime>
  <Words>271</Words>
  <Application>Microsoft Office PowerPoint</Application>
  <PresentationFormat>Экран (4:3)</PresentationFormat>
  <Paragraphs>49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Муниципальное автономное дошкольное образовательное учреждение Центр развития ребёнка – детский сад №362</vt:lpstr>
      <vt:lpstr>Конкурс  «Педагог в дошкольном     образовании»      Номинация    «Педагогический       дебют»</vt:lpstr>
      <vt:lpstr>Слайд 3</vt:lpstr>
      <vt:lpstr>Слайд 4</vt:lpstr>
      <vt:lpstr>Слайд 5</vt:lpstr>
      <vt:lpstr>А здесь, за рабочий день, какую только роль на себя не примеряешь!</vt:lpstr>
      <vt:lpstr>воспитатель</vt:lpstr>
      <vt:lpstr>актёр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Александр</cp:lastModifiedBy>
  <cp:revision>110</cp:revision>
  <dcterms:created xsi:type="dcterms:W3CDTF">2012-10-27T08:05:00Z</dcterms:created>
  <dcterms:modified xsi:type="dcterms:W3CDTF">2015-01-24T15:04:16Z</dcterms:modified>
</cp:coreProperties>
</file>