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70" autoAdjust="0"/>
  </p:normalViewPr>
  <p:slideViewPr>
    <p:cSldViewPr>
      <p:cViewPr varScale="1">
        <p:scale>
          <a:sx n="103" d="100"/>
          <a:sy n="103" d="100"/>
        </p:scale>
        <p:origin x="-6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C84117C-1AA5-41C9-BEAC-844B57773F4F}" type="datetimeFigureOut">
              <a:rPr lang="ru-RU" smtClean="0"/>
              <a:t>20.01.2015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6BD1689-6413-4A83-B3B4-1FD25904AFCB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Отечественная война 1812года.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1.Начало войны. Планы и силы сторон.</a:t>
            </a:r>
          </a:p>
          <a:p>
            <a:pPr>
              <a:buNone/>
            </a:pPr>
            <a:r>
              <a:rPr lang="ru-RU" dirty="0" smtClean="0"/>
              <a:t>2.Смоленское сражение.</a:t>
            </a:r>
          </a:p>
          <a:p>
            <a:pPr>
              <a:buNone/>
            </a:pPr>
            <a:r>
              <a:rPr lang="ru-RU" dirty="0" smtClean="0"/>
              <a:t>3.Название Кутузова главнокомандующим.</a:t>
            </a:r>
          </a:p>
          <a:p>
            <a:pPr>
              <a:buNone/>
            </a:pPr>
            <a:r>
              <a:rPr lang="ru-RU" dirty="0" smtClean="0"/>
              <a:t>4.Бородинское сражение.</a:t>
            </a:r>
          </a:p>
          <a:p>
            <a:pPr>
              <a:buNone/>
            </a:pPr>
            <a:r>
              <a:rPr lang="ru-RU" dirty="0" smtClean="0"/>
              <a:t>5.Татуринский маневр.</a:t>
            </a:r>
          </a:p>
          <a:p>
            <a:pPr>
              <a:buNone/>
            </a:pPr>
            <a:r>
              <a:rPr lang="ru-RU" dirty="0" smtClean="0"/>
              <a:t>6.Партизанское движение.</a:t>
            </a:r>
          </a:p>
          <a:p>
            <a:pPr>
              <a:buNone/>
            </a:pPr>
            <a:r>
              <a:rPr lang="ru-RU" dirty="0" smtClean="0"/>
              <a:t>7. Гибель «Великой армии»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Начало </a:t>
            </a:r>
            <a:r>
              <a:rPr lang="ru-RU" dirty="0" smtClean="0"/>
              <a:t>войны. Планы и силы сторон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915816" y="1609416"/>
            <a:ext cx="5256584" cy="52485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«Ничто не устоит против русского </a:t>
            </a:r>
            <a:r>
              <a:rPr lang="ru-RU" dirty="0" smtClean="0"/>
              <a:t>оружия-мы</a:t>
            </a:r>
            <a:r>
              <a:rPr lang="ru-RU" dirty="0" smtClean="0"/>
              <a:t> сильны и уверены в себе.»</a:t>
            </a:r>
          </a:p>
          <a:p>
            <a:pPr>
              <a:buNone/>
            </a:pPr>
            <a:r>
              <a:rPr lang="ru-RU" dirty="0" smtClean="0"/>
              <a:t>А.В.Суворов</a:t>
            </a:r>
            <a:endParaRPr lang="ru-RU" dirty="0"/>
          </a:p>
        </p:txBody>
      </p:sp>
      <p:pic>
        <p:nvPicPr>
          <p:cNvPr id="1026" name="Picture 2" descr="C:\Users\user\Desktop\img3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1628801"/>
            <a:ext cx="2790850" cy="3240360"/>
          </a:xfrm>
          <a:prstGeom prst="rect">
            <a:avLst/>
          </a:prstGeom>
          <a:noFill/>
        </p:spPr>
      </p:pic>
      <p:pic>
        <p:nvPicPr>
          <p:cNvPr id="7" name="Рисунок 6" descr="img3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3057525" cy="43815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Начало </a:t>
            </a:r>
            <a:r>
              <a:rPr lang="ru-RU" dirty="0" smtClean="0"/>
              <a:t>войны. Планы и силы сторон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ChangeAspect="1"/>
          </p:cNvGraphicFramePr>
          <p:nvPr>
            <p:ph idx="1"/>
          </p:nvPr>
        </p:nvGraphicFramePr>
        <p:xfrm>
          <a:off x="755576" y="1628800"/>
          <a:ext cx="6091237" cy="4064000"/>
        </p:xfrm>
        <a:graphic>
          <a:graphicData uri="http://schemas.openxmlformats.org/presentationml/2006/ole">
            <p:oleObj spid="_x0000_s4098" name="Диаграмма" r:id="rId3" imgW="6095872" imgH="4067265" progId="MSGraph.Chart.8">
              <p:embed followColorScheme="full"/>
            </p:oleObj>
          </a:graphicData>
        </a:graphic>
      </p:graphicFrame>
      <p:pic>
        <p:nvPicPr>
          <p:cNvPr id="5" name="Рисунок 4" descr="img4 (1) -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1340768"/>
            <a:ext cx="3724275" cy="647700"/>
          </a:xfrm>
          <a:prstGeom prst="rect">
            <a:avLst/>
          </a:prstGeom>
        </p:spPr>
      </p:pic>
      <p:pic>
        <p:nvPicPr>
          <p:cNvPr id="6" name="Рисунок 5" descr="img4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7624" y="5517232"/>
            <a:ext cx="5410200" cy="72008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OleChart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647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Начало </a:t>
            </a:r>
            <a:r>
              <a:rPr lang="ru-RU" dirty="0" smtClean="0"/>
              <a:t>войны. Планы и силы сторон.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1609416"/>
            <a:ext cx="4824536" cy="52485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ночь на 12 июня 1812года войска Наполеона , численностью около 420 тыс. человек начали вторжение на территорию России. Главнокомандующим был сам Бонапарт.</a:t>
            </a:r>
            <a:endParaRPr lang="ru-RU" dirty="0"/>
          </a:p>
        </p:txBody>
      </p:sp>
      <p:pic>
        <p:nvPicPr>
          <p:cNvPr id="4" name="Рисунок 3" descr="img5 (1).jpg"/>
          <p:cNvPicPr>
            <a:picLocks noChangeAspect="1"/>
          </p:cNvPicPr>
          <p:nvPr/>
        </p:nvPicPr>
        <p:blipFill>
          <a:blip r:embed="rId2" cstate="print"/>
          <a:srcRect r="6670"/>
          <a:stretch>
            <a:fillRect/>
          </a:stretch>
        </p:blipFill>
        <p:spPr>
          <a:xfrm>
            <a:off x="0" y="1484784"/>
            <a:ext cx="2915816" cy="4176464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6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0392" cy="6858000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Начало войны. Планы и силы сторон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609416"/>
            <a:ext cx="4392488" cy="5248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Предполагалась, что Наполеон будет наступать на Петербург. Существовал план решающего сражения вблизи границы силами 1-ой армии при поддержки армии Багратиона. </a:t>
            </a:r>
            <a:endParaRPr lang="ru-RU" dirty="0"/>
          </a:p>
        </p:txBody>
      </p:sp>
      <p:pic>
        <p:nvPicPr>
          <p:cNvPr id="4" name="Рисунок 3" descr="img7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988840"/>
            <a:ext cx="2333625" cy="34671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Смоленское </a:t>
            </a:r>
            <a:r>
              <a:rPr lang="ru-RU" dirty="0" smtClean="0"/>
              <a:t>сражение.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609416"/>
            <a:ext cx="4752528" cy="52485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 отъездом в Петербург Александра общее руководство войсками принял на себя  военный министр Барклай де Толли, который избрал единственно верный образ действия – не вступая в генеральное сражения, соединить силы 1-й и 2-й армии.</a:t>
            </a:r>
            <a:endParaRPr lang="ru-RU" dirty="0"/>
          </a:p>
        </p:txBody>
      </p:sp>
      <p:pic>
        <p:nvPicPr>
          <p:cNvPr id="4" name="Рисунок 3" descr="img10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60848"/>
            <a:ext cx="2886075" cy="343852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1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72400" cy="6858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Смоленское сражение.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771800" y="1609416"/>
            <a:ext cx="5400600" cy="52485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однако лишь во второй половине июля 1-я и 2-я армии встретились в Смоленске. В начале августа под Смоленском произошло крупное сражение, ставшее одной из героических страниц в истории.</a:t>
            </a:r>
          </a:p>
        </p:txBody>
      </p:sp>
      <p:pic>
        <p:nvPicPr>
          <p:cNvPr id="7" name="Рисунок 6" descr="img12 (1)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8840"/>
            <a:ext cx="2676525" cy="1983482"/>
          </a:xfrm>
          <a:prstGeom prst="rect">
            <a:avLst/>
          </a:prstGeom>
        </p:spPr>
      </p:pic>
      <p:pic>
        <p:nvPicPr>
          <p:cNvPr id="8" name="Рисунок 7" descr="img12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89040"/>
            <a:ext cx="2699792" cy="2016224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Название </a:t>
            </a:r>
            <a:r>
              <a:rPr lang="ru-RU" dirty="0" smtClean="0"/>
              <a:t>Кутузова главнокомандующим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609416"/>
            <a:ext cx="4896544" cy="52485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Причины назначения Кутузова:</a:t>
            </a:r>
          </a:p>
          <a:p>
            <a:pPr>
              <a:buNone/>
            </a:pPr>
            <a:r>
              <a:rPr lang="ru-RU" dirty="0" smtClean="0"/>
              <a:t>1)Неудачи первых недель войны;</a:t>
            </a:r>
          </a:p>
          <a:p>
            <a:pPr>
              <a:buNone/>
            </a:pPr>
            <a:r>
              <a:rPr lang="ru-RU" dirty="0" smtClean="0"/>
              <a:t>2) Отступление русских войск</a:t>
            </a:r>
            <a:endParaRPr lang="ru-RU" dirty="0"/>
          </a:p>
        </p:txBody>
      </p:sp>
      <p:pic>
        <p:nvPicPr>
          <p:cNvPr id="4" name="Рисунок 3" descr="img14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72816"/>
            <a:ext cx="2619375" cy="349567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Бородинское сражение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043608" y="2564904"/>
          <a:ext cx="6010275" cy="4038600"/>
        </p:xfrm>
        <a:graphic>
          <a:graphicData uri="http://schemas.openxmlformats.org/presentationml/2006/ole">
            <p:oleObj spid="_x0000_s5123" name="Диаграмма" r:id="rId3" imgW="6010330" imgH="4038613" progId="MSGraph.Chart.8">
              <p:embed followColorScheme="full"/>
            </p:oleObj>
          </a:graphicData>
        </a:graphic>
      </p:graphicFrame>
      <p:pic>
        <p:nvPicPr>
          <p:cNvPr id="6" name="Рисунок 5" descr="img18 -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1700808"/>
            <a:ext cx="4105275" cy="84772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OleChart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72400" cy="6858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1143000"/>
          </a:xfrm>
        </p:spPr>
        <p:txBody>
          <a:bodyPr/>
          <a:lstStyle/>
          <a:p>
            <a:r>
              <a:rPr lang="ru-RU" dirty="0" smtClean="0"/>
              <a:t>Бородинское сражение</a:t>
            </a:r>
            <a:endParaRPr lang="ru-RU" dirty="0"/>
          </a:p>
        </p:txBody>
      </p:sp>
      <p:pic>
        <p:nvPicPr>
          <p:cNvPr id="5" name="Содержимое 4" descr="img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492896"/>
            <a:ext cx="2304256" cy="2821682"/>
          </a:xfrm>
        </p:spPr>
      </p:pic>
      <p:sp>
        <p:nvSpPr>
          <p:cNvPr id="4" name="Облако 3"/>
          <p:cNvSpPr/>
          <p:nvPr/>
        </p:nvSpPr>
        <p:spPr>
          <a:xfrm>
            <a:off x="2771800" y="1268760"/>
            <a:ext cx="3456384" cy="3168352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 Самое страшное из всех моих сражений –это то, которое я дал под Москвой, Французы в нём  показали себя достойными , а русские оказались достойными быть непобедимыми»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Татуринский</a:t>
            </a:r>
            <a:r>
              <a:rPr lang="ru-RU" dirty="0" smtClean="0"/>
              <a:t> манёвр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556792"/>
            <a:ext cx="4104456" cy="53012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Пока Наполеон ждал письмо от Александра с просьбой о мире, русская армия совершила блистательный манёвр: отступила по Рязанской дороге на восток, развернулись и остановилась у села Тарутино.</a:t>
            </a:r>
            <a:endParaRPr lang="ru-RU" dirty="0"/>
          </a:p>
        </p:txBody>
      </p:sp>
      <p:pic>
        <p:nvPicPr>
          <p:cNvPr id="4" name="Рисунок 3" descr="img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44824"/>
            <a:ext cx="2876550" cy="351472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Татуринский</a:t>
            </a:r>
            <a:r>
              <a:rPr lang="ru-RU" dirty="0" smtClean="0"/>
              <a:t> </a:t>
            </a:r>
            <a:r>
              <a:rPr lang="ru-RU" dirty="0" smtClean="0"/>
              <a:t>манёвр.</a:t>
            </a:r>
            <a:endParaRPr lang="ru-RU" dirty="0"/>
          </a:p>
        </p:txBody>
      </p:sp>
      <p:pic>
        <p:nvPicPr>
          <p:cNvPr id="6" name="Содержимое 5" descr="img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62" t="21038" r="1958" b="1788"/>
          <a:stretch>
            <a:fillRect/>
          </a:stretch>
        </p:blipFill>
        <p:spPr>
          <a:xfrm>
            <a:off x="0" y="1628800"/>
            <a:ext cx="8028384" cy="5229200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Партизанское движение</a:t>
            </a:r>
            <a:endParaRPr lang="ru-RU" dirty="0"/>
          </a:p>
        </p:txBody>
      </p:sp>
      <p:pic>
        <p:nvPicPr>
          <p:cNvPr id="4" name="Содержимое 3" descr="img29 - коп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844824"/>
            <a:ext cx="2447925" cy="3571875"/>
          </a:xfrm>
        </p:spPr>
      </p:pic>
      <p:pic>
        <p:nvPicPr>
          <p:cNvPr id="5" name="Рисунок 4" descr="img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916832"/>
            <a:ext cx="2562225" cy="3609975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Гибель «Великой армии»</a:t>
            </a:r>
            <a:endParaRPr lang="ru-RU" dirty="0"/>
          </a:p>
        </p:txBody>
      </p:sp>
      <p:pic>
        <p:nvPicPr>
          <p:cNvPr id="4" name="Содержимое 3" descr="img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844824"/>
            <a:ext cx="5467350" cy="3648075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Гибель «Великой армии»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44008" y="1609416"/>
            <a:ext cx="3528392" cy="52485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Пребывая в течение месяца в Москове, Наполеон понял что, его армия обречена.Он трижды пытался начать переговоры мира.</a:t>
            </a:r>
            <a:endParaRPr lang="ru-RU" dirty="0"/>
          </a:p>
        </p:txBody>
      </p:sp>
      <p:pic>
        <p:nvPicPr>
          <p:cNvPr id="9" name="Рисунок 8" descr="img31 - копия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44824"/>
            <a:ext cx="2971800" cy="1704975"/>
          </a:xfrm>
          <a:prstGeom prst="rect">
            <a:avLst/>
          </a:prstGeom>
        </p:spPr>
      </p:pic>
      <p:pic>
        <p:nvPicPr>
          <p:cNvPr id="10" name="Рисунок 9" descr="img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2060848"/>
            <a:ext cx="1702693" cy="1384966"/>
          </a:xfrm>
          <a:prstGeom prst="rect">
            <a:avLst/>
          </a:prstGeom>
        </p:spPr>
      </p:pic>
      <p:pic>
        <p:nvPicPr>
          <p:cNvPr id="11" name="Рисунок 10" descr="img31 -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33056"/>
            <a:ext cx="3028950" cy="165735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2.jpg"/>
          <p:cNvPicPr>
            <a:picLocks noChangeAspect="1"/>
          </p:cNvPicPr>
          <p:nvPr/>
        </p:nvPicPr>
        <p:blipFill>
          <a:blip r:embed="rId2" cstate="print"/>
          <a:srcRect l="15356" r="1958" b="3926"/>
          <a:stretch>
            <a:fillRect/>
          </a:stretch>
        </p:blipFill>
        <p:spPr>
          <a:xfrm>
            <a:off x="0" y="0"/>
            <a:ext cx="8244408" cy="6858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0" y="461664"/>
            <a:ext cx="2987824" cy="48798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65067" rIns="0" bIns="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095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5300"/>
                </a:solidFill>
                <a:effectLst/>
                <a:latin typeface="Helvetica Neue"/>
                <a:cs typeface="Arial" pitchFamily="34" charset="0"/>
              </a:rPr>
              <a:t>Задания по горизонтали</a:t>
            </a:r>
          </a:p>
          <a:p>
            <a:pPr marL="0" lvl="0" indent="109538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200" dirty="0" smtClean="0"/>
              <a:t>4. Фамилия военнопленного, который был отпущен Наполеоном с письмом Александру о заключении </a:t>
            </a:r>
            <a:r>
              <a:rPr lang="ru-RU" sz="1200" dirty="0" smtClean="0"/>
              <a:t>мира</a:t>
            </a:r>
          </a:p>
          <a:p>
            <a:pPr marL="0" lvl="0" indent="109538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200" dirty="0" smtClean="0"/>
              <a:t>7. Политика осуждения любых воин, требование мира на </a:t>
            </a:r>
            <a:r>
              <a:rPr lang="ru-RU" sz="1200" dirty="0" smtClean="0"/>
              <a:t>Земле</a:t>
            </a:r>
          </a:p>
          <a:p>
            <a:pPr marL="0" lvl="0" indent="109538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200" dirty="0" smtClean="0"/>
          </a:p>
          <a:p>
            <a:pPr marL="0" lvl="0" indent="109538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200" dirty="0" smtClean="0"/>
              <a:t>11. В нарушении какого соглашения Наполеон обвинил Россию перед началом </a:t>
            </a:r>
            <a:r>
              <a:rPr lang="ru-RU" sz="1200" dirty="0" smtClean="0"/>
              <a:t>войны.</a:t>
            </a:r>
            <a:r>
              <a:rPr lang="ru-RU" sz="1200" dirty="0" smtClean="0"/>
              <a:t> 16. Фамилия генерала, который велел поджечь склады с припасами в </a:t>
            </a:r>
            <a:r>
              <a:rPr lang="ru-RU" sz="1200" dirty="0" smtClean="0"/>
              <a:t>Москве.</a:t>
            </a:r>
            <a:r>
              <a:rPr lang="ru-RU" sz="1200" dirty="0" smtClean="0"/>
              <a:t> 17. Император </a:t>
            </a:r>
            <a:r>
              <a:rPr lang="ru-RU" sz="1200" dirty="0" smtClean="0"/>
              <a:t>Всероссийский, </a:t>
            </a:r>
            <a:r>
              <a:rPr lang="ru-RU" sz="1200" dirty="0" smtClean="0"/>
              <a:t>правивший в России на момент Отечественной войны</a:t>
            </a:r>
            <a:br>
              <a:rPr lang="ru-RU" sz="1200" dirty="0" smtClean="0"/>
            </a:br>
            <a:r>
              <a:rPr lang="ru-RU" sz="1200" dirty="0" smtClean="0"/>
              <a:t>20. Личные войска </a:t>
            </a:r>
            <a:r>
              <a:rPr lang="ru-RU" sz="1200" dirty="0" smtClean="0"/>
              <a:t>Наполеона.</a:t>
            </a:r>
          </a:p>
          <a:p>
            <a:pPr marL="0" lvl="0" indent="109538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200" dirty="0" smtClean="0"/>
          </a:p>
          <a:p>
            <a:pPr marL="0" lvl="0" indent="109538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200" dirty="0" smtClean="0"/>
              <a:t>22. Воинские формирования из горожан, крестьян и дворян, организованные для защиты России от наполеоновских войск в Отечественной войне 1812 года</a:t>
            </a:r>
            <a:br>
              <a:rPr lang="ru-RU" sz="1200" dirty="0" smtClean="0"/>
            </a:br>
            <a:r>
              <a:rPr lang="ru-RU" sz="1200" dirty="0" smtClean="0"/>
              <a:t>25. Город, за который происходило оборонительное и проигранное сражение объединённой русской армии 16—17 августа с армией Наполеона</a:t>
            </a:r>
            <a:r>
              <a:rPr lang="ru-RU" sz="1200" dirty="0" smtClean="0"/>
              <a:t> 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347864" y="1137374"/>
            <a:ext cx="4752528" cy="36487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65067" rIns="0" bIns="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095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5300"/>
                </a:solidFill>
                <a:effectLst/>
                <a:latin typeface="Helvetica Neue"/>
                <a:cs typeface="Arial" pitchFamily="34" charset="0"/>
              </a:rPr>
              <a:t>Задания по вертикали:</a:t>
            </a:r>
          </a:p>
          <a:p>
            <a:pPr lvl="0" indent="109538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1.</a:t>
            </a:r>
            <a:r>
              <a:rPr lang="ru-RU" sz="1100" dirty="0"/>
              <a:t> Название французской армии – «… . армия»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2. Первый заместитель и наркомом иностранных дел </a:t>
            </a:r>
            <a:r>
              <a:rPr lang="ru-RU" sz="1100" dirty="0" smtClean="0"/>
              <a:t>СССР.</a:t>
            </a:r>
            <a:r>
              <a:rPr lang="ru-RU" sz="1100" dirty="0"/>
              <a:t> 3. Документ, узаконивший партизанскую войну в июле 1812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5. Великий французский полководец и государственный деятель, заложивший основы современного французского </a:t>
            </a:r>
            <a:r>
              <a:rPr lang="ru-RU" sz="1100" dirty="0" smtClean="0"/>
              <a:t>государства.</a:t>
            </a:r>
            <a:r>
              <a:rPr lang="ru-RU" sz="1100" dirty="0"/>
              <a:t> 6. Истребление целых народов в концентрационных лагерях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8. Под каким городом было сражение 12 октября 1812 </a:t>
            </a:r>
            <a:r>
              <a:rPr lang="ru-RU" sz="1100" dirty="0" smtClean="0"/>
              <a:t>года.</a:t>
            </a:r>
            <a:r>
              <a:rPr lang="ru-RU" sz="1100" dirty="0"/>
              <a:t> 9. Изгнание, ссылка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10. Войско создаваемое для помощи регулярной армии на добровольной </a:t>
            </a:r>
            <a:r>
              <a:rPr lang="ru-RU" sz="1100" dirty="0" smtClean="0"/>
              <a:t>основе.</a:t>
            </a:r>
            <a:r>
              <a:rPr lang="ru-RU" sz="1100" dirty="0"/>
              <a:t>  12. Пехотные части в 1812г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13. Дорога по которой французская армия отступала из </a:t>
            </a:r>
            <a:r>
              <a:rPr lang="ru-RU" sz="1100" dirty="0" smtClean="0"/>
              <a:t>России.</a:t>
            </a:r>
            <a:r>
              <a:rPr lang="ru-RU" sz="1100" dirty="0"/>
              <a:t> 14. Российский генерал от инфантерии, командующий 2-й русской армией в начале Отечественной войны 1812 года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15. Сражение, в котором генерал Багратион был смертельно ранен</a:t>
            </a:r>
            <a:r>
              <a:rPr lang="ru-RU" sz="1100" dirty="0" smtClean="0"/>
              <a:t>.</a:t>
            </a:r>
            <a:r>
              <a:rPr lang="ru-RU" sz="1100" dirty="0"/>
              <a:t> 18. Главнокомандующий русской </a:t>
            </a:r>
            <a:r>
              <a:rPr lang="ru-RU" sz="1100" dirty="0" smtClean="0"/>
              <a:t>армии, противник </a:t>
            </a:r>
            <a:r>
              <a:rPr lang="ru-RU" sz="1100" dirty="0"/>
              <a:t>Наполеона.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19. Артиллерист, герой Бородинской битвы </a:t>
            </a:r>
            <a:r>
              <a:rPr lang="ru-RU" sz="1100" dirty="0" smtClean="0"/>
              <a:t>.</a:t>
            </a:r>
            <a:r>
              <a:rPr lang="ru-RU" sz="1100" dirty="0"/>
              <a:t> 21. Воин, предназначенный для действий в конном и пешем бою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23. Поэт, автор поэмы «Бородино». 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24. Создание жизненных условий, рассчитанных на физическое уничтожение или деградацию отдельных групп населения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61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nimBg="1"/>
      <p:bldP spid="61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ross_empt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355975" cy="6858000"/>
          </a:xfrm>
          <a:prstGeom prst="rect">
            <a:avLst/>
          </a:prstGeom>
        </p:spPr>
      </p:pic>
      <p:pic>
        <p:nvPicPr>
          <p:cNvPr id="5" name="Рисунок 4" descr="cross_fi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5" y="0"/>
            <a:ext cx="374441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178</TotalTime>
  <Words>407</Words>
  <Application>Microsoft Office PowerPoint</Application>
  <PresentationFormat>Экран (4:3)</PresentationFormat>
  <Paragraphs>44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Изящная</vt:lpstr>
      <vt:lpstr>Диаграмма Microsoft Graph</vt:lpstr>
      <vt:lpstr>Отечественная война 1812года.</vt:lpstr>
      <vt:lpstr>План:</vt:lpstr>
      <vt:lpstr>Начало войны. Планы и силы сторон</vt:lpstr>
      <vt:lpstr>Начало войны. Планы и силы сторон</vt:lpstr>
      <vt:lpstr>Начало войны. Планы и силы сторон. </vt:lpstr>
      <vt:lpstr>Слайд 6</vt:lpstr>
      <vt:lpstr>Начало войны. Планы и силы сторон</vt:lpstr>
      <vt:lpstr>Смоленское сражение. </vt:lpstr>
      <vt:lpstr>Слайд 9</vt:lpstr>
      <vt:lpstr>Смоленское сражение. </vt:lpstr>
      <vt:lpstr>Название Кутузова главнокомандующим</vt:lpstr>
      <vt:lpstr>Бородинское сражение</vt:lpstr>
      <vt:lpstr>Слайд 13</vt:lpstr>
      <vt:lpstr>Бородинское сражение</vt:lpstr>
      <vt:lpstr>Татуринский манёвр. </vt:lpstr>
      <vt:lpstr>Татуринский манёвр.</vt:lpstr>
      <vt:lpstr>Партизанское движение</vt:lpstr>
      <vt:lpstr>Гибель «Великой армии»</vt:lpstr>
      <vt:lpstr>Гибель «Великой армии»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Отечественная война 1812года.</dc:title>
  <dc:creator>user</dc:creator>
  <cp:lastModifiedBy>user</cp:lastModifiedBy>
  <cp:revision>18</cp:revision>
  <dcterms:created xsi:type="dcterms:W3CDTF">2015-01-20T14:52:05Z</dcterms:created>
  <dcterms:modified xsi:type="dcterms:W3CDTF">2015-01-20T17:50:47Z</dcterms:modified>
</cp:coreProperties>
</file>