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D8ABA-39D8-4A5C-A13B-543A0B4DB357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996BB-25DE-4E0F-B775-17D177ED37A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ic.academic.ru/dic.nsf/es/81346/%D0%9B%D0%AE%D0%9A%D0%A1%D0%95%D0%9C%D0%91%D0%A3%D0%A0%D0%9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html:file://E:\&#1051;&#1102;&#1082;&#1089;&#1077;&#1084;&#1073;&#1091;&#1088;&#1075;%20&#8212;%20&#1042;&#1080;&#1082;&#1080;&#1087;&#1077;&#1076;&#1080;&#1103;.mht!/wiki/%D0%A4%D0%B0%D0%B9%D0%BB:Flag_of_Luxembourg.sv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mhtml:file://E:\&#1051;&#1102;&#1082;&#1089;&#1077;&#1084;&#1073;&#1091;&#1088;&#1075;%20&#8212;%20&#1042;&#1080;&#1082;&#1080;&#1087;&#1077;&#1076;&#1080;&#1103;.mht!/wiki/%D0%A4%D0%B0%D0%B9%D0%BB:Coat_of_Arms_of_Luxembourg.svg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nkreferatov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5ballov.ru/" TargetMode="External"/><Relationship Id="rId5" Type="http://schemas.openxmlformats.org/officeDocument/2006/relationships/hyperlink" Target="http://www.rol.ru/" TargetMode="External"/><Relationship Id="rId4" Type="http://schemas.openxmlformats.org/officeDocument/2006/relationships/hyperlink" Target="http://www.refera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386662" cy="1571635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Люксембург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C:\Documents and Settings\Admin\Рабочий стол\Фото\luxemburg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03685">
            <a:off x="176213" y="2276475"/>
            <a:ext cx="5786437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Admin\Рабочий стол\Фото\293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38" y="1857375"/>
            <a:ext cx="37512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0"/>
            <a:ext cx="6929454" cy="6126163"/>
          </a:xfrm>
        </p:spPr>
        <p:txBody>
          <a:bodyPr>
            <a:normAutofit/>
          </a:bodyPr>
          <a:lstStyle/>
          <a:p>
            <a:r>
              <a:rPr lang="ru-RU" sz="4800" dirty="0"/>
              <a:t>ЛЮ́КСЕМБУ́РГ, Великое герцогство Люксембургское </a:t>
            </a:r>
            <a:r>
              <a:rPr lang="ru-RU" dirty="0"/>
              <a:t>(франц. </a:t>
            </a:r>
            <a:r>
              <a:rPr lang="ru-RU" dirty="0" err="1"/>
              <a:t>Grand-Duche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Luxembourg</a:t>
            </a:r>
            <a:r>
              <a:rPr lang="ru-RU" dirty="0"/>
              <a:t>, нем. </a:t>
            </a:r>
            <a:r>
              <a:rPr lang="ru-RU" dirty="0" err="1"/>
              <a:t>Grossherzogtum</a:t>
            </a:r>
            <a:r>
              <a:rPr lang="ru-RU" dirty="0"/>
              <a:t> </a:t>
            </a:r>
            <a:r>
              <a:rPr lang="ru-RU" dirty="0" err="1"/>
              <a:t>Luxemburg</a:t>
            </a:r>
            <a:r>
              <a:rPr lang="ru-RU" dirty="0"/>
              <a:t>),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Герцогство граничит с Бельгией, Германией и Францией.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lu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14438" y="2275276"/>
            <a:ext cx="6929462" cy="3984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71472" y="2928934"/>
            <a:ext cx="8115328" cy="12144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/>
              <a:t>Объединение Германии (Бисмарком) было осуществлено «сверху» антидемократическим путем на прусско-милитаристской основе(без Австрии);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357166"/>
            <a:ext cx="4686304" cy="1060472"/>
          </a:xfrm>
        </p:spPr>
        <p:txBody>
          <a:bodyPr/>
          <a:lstStyle/>
          <a:p>
            <a:r>
              <a:rPr lang="ru-RU" dirty="0" smtClean="0"/>
              <a:t>С 2000 года </a:t>
            </a:r>
            <a:r>
              <a:rPr lang="ru-RU" dirty="0" err="1" smtClean="0"/>
              <a:t>Арни</a:t>
            </a:r>
            <a:endParaRPr lang="ru-RU" dirty="0"/>
          </a:p>
        </p:txBody>
      </p:sp>
      <p:pic>
        <p:nvPicPr>
          <p:cNvPr id="2050" name="Picture 2" descr="http://www.danong.com/Data/News/200910/17/Nguoithanhdat_17102009_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12128">
            <a:off x="0" y="214290"/>
            <a:ext cx="4429140" cy="6643710"/>
          </a:xfrm>
          <a:prstGeom prst="rect">
            <a:avLst/>
          </a:prstGeom>
          <a:noFill/>
        </p:spPr>
      </p:pic>
      <p:pic>
        <p:nvPicPr>
          <p:cNvPr id="6" name="Picture 2" descr="C:\Documents and Settings\Admin\Рабочий стол\Фото\Люксембург_-_округа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942496">
            <a:off x="4572000" y="1500188"/>
            <a:ext cx="4233863" cy="4929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700172">
            <a:off x="142844" y="5143512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ЛЮ́КСЕМБУ́РГ (франц. </a:t>
            </a:r>
            <a:r>
              <a:rPr lang="ru-RU" dirty="0" err="1" smtClean="0"/>
              <a:t>Luxembourg</a:t>
            </a:r>
            <a:r>
              <a:rPr lang="ru-RU" dirty="0" smtClean="0"/>
              <a:t>, нем. </a:t>
            </a:r>
            <a:r>
              <a:rPr lang="ru-RU" dirty="0" err="1" smtClean="0"/>
              <a:t>Luxemburg</a:t>
            </a:r>
            <a:r>
              <a:rPr lang="ru-RU" dirty="0" smtClean="0"/>
              <a:t>; </a:t>
            </a:r>
            <a:r>
              <a:rPr lang="ru-RU" dirty="0" err="1" smtClean="0"/>
              <a:t>древн</a:t>
            </a:r>
            <a:r>
              <a:rPr lang="ru-RU" dirty="0" smtClean="0"/>
              <a:t>. </a:t>
            </a:r>
            <a:r>
              <a:rPr lang="ru-RU" dirty="0" err="1" smtClean="0"/>
              <a:t>Lucilinburch</a:t>
            </a:r>
            <a:r>
              <a:rPr lang="ru-RU" dirty="0" smtClean="0"/>
              <a:t>, </a:t>
            </a:r>
            <a:r>
              <a:rPr lang="ru-RU" dirty="0" err="1" smtClean="0"/>
              <a:t>Lutzelburg</a:t>
            </a:r>
            <a:r>
              <a:rPr lang="ru-RU" dirty="0" smtClean="0"/>
              <a:t>), столица государства Люксембург (</a:t>
            </a:r>
            <a:r>
              <a:rPr lang="ru-RU" i="1" dirty="0" smtClean="0"/>
              <a:t>см.</a:t>
            </a:r>
            <a:r>
              <a:rPr lang="ru-RU" u="sng" dirty="0" smtClean="0">
                <a:hlinkClick r:id="rId3"/>
              </a:rPr>
              <a:t>ЛЮКСЕМБУРГ (государство)</a:t>
            </a:r>
            <a:r>
              <a:rPr lang="ru-RU" dirty="0" smtClean="0"/>
              <a:t>) в долине реки </a:t>
            </a:r>
            <a:r>
              <a:rPr lang="ru-RU" dirty="0" err="1" smtClean="0"/>
              <a:t>Альзет</a:t>
            </a:r>
            <a:r>
              <a:rPr lang="ru-RU" dirty="0" smtClean="0"/>
              <a:t>. Население 79,8 тыс. человек (2004). Люксембург — вторая столица </a:t>
            </a:r>
            <a:endParaRPr lang="ru-RU" dirty="0"/>
          </a:p>
        </p:txBody>
      </p:sp>
      <p:pic>
        <p:nvPicPr>
          <p:cNvPr id="3" name="Picture 2" descr="C:\Documents and Settings\Admin\Рабочий стол\Фото\14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341262">
            <a:off x="6366789" y="439066"/>
            <a:ext cx="3261878" cy="482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Documents and Settings\Admin\Рабочий стол\Фото\luxemburg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501059">
            <a:off x="3367527" y="-98225"/>
            <a:ext cx="2798027" cy="5044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Фото\146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49501">
            <a:off x="-231474" y="85166"/>
            <a:ext cx="3596236" cy="4242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 txBox="1">
            <a:spLocks/>
          </p:cNvSpPr>
          <p:nvPr/>
        </p:nvSpPr>
        <p:spPr>
          <a:xfrm>
            <a:off x="568376" y="404994"/>
            <a:ext cx="8575623" cy="584043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Название происходит от верхненемецкого «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lucilinburch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 — «малый город».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флаг                                          герб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Люксембург">
            <a:hlinkClick r:id="rId3" tooltip="Люксембург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071678"/>
            <a:ext cx="2871310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Герб Люксембурга">
            <a:hlinkClick r:id="rId5" tooltip="&quot;Герб Люксембурга&quot;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4071942"/>
            <a:ext cx="2637826" cy="255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568376" y="404994"/>
            <a:ext cx="8575623" cy="584043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Достопримичательности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4572000" y="1785926"/>
            <a:ext cx="4181476" cy="45307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«Гейдельберг»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мост через р. Неккар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28596" y="1643050"/>
            <a:ext cx="8229600" cy="478155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Интернет: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www.bankreferatov.ru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www.referat.ru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www.rol.ru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www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.5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ballov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.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ru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103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Люксембург</vt:lpstr>
      <vt:lpstr>Слайд 2</vt:lpstr>
      <vt:lpstr>Герцогство граничит с Бельгией, Германией и Францией.</vt:lpstr>
      <vt:lpstr>Объединение Германии (Бисмарком) было осуществлено «сверху» антидемократическим путем на прусско-милитаристской основе(без Австрии);   </vt:lpstr>
      <vt:lpstr>С 2000 года Арни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Люксембург</dc:title>
  <dc:creator>Настя</dc:creator>
  <cp:lastModifiedBy>Настя</cp:lastModifiedBy>
  <cp:revision>8</cp:revision>
  <dcterms:created xsi:type="dcterms:W3CDTF">2014-04-28T19:21:37Z</dcterms:created>
  <dcterms:modified xsi:type="dcterms:W3CDTF">2014-04-28T20:35:24Z</dcterms:modified>
</cp:coreProperties>
</file>