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13C30-17B1-40C2-B436-234EFDB430AF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E5AE6-93DB-4840-A27D-8BA7D007E5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13C30-17B1-40C2-B436-234EFDB430AF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E5AE6-93DB-4840-A27D-8BA7D007E5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13C30-17B1-40C2-B436-234EFDB430AF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E5AE6-93DB-4840-A27D-8BA7D007E5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13C30-17B1-40C2-B436-234EFDB430AF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E5AE6-93DB-4840-A27D-8BA7D007E5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13C30-17B1-40C2-B436-234EFDB430AF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E5AE6-93DB-4840-A27D-8BA7D007E5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13C30-17B1-40C2-B436-234EFDB430AF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E5AE6-93DB-4840-A27D-8BA7D007E5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13C30-17B1-40C2-B436-234EFDB430AF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E5AE6-93DB-4840-A27D-8BA7D007E5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13C30-17B1-40C2-B436-234EFDB430AF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E5AE6-93DB-4840-A27D-8BA7D007E5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13C30-17B1-40C2-B436-234EFDB430AF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E5AE6-93DB-4840-A27D-8BA7D007E5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13C30-17B1-40C2-B436-234EFDB430AF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E5AE6-93DB-4840-A27D-8BA7D007E5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13C30-17B1-40C2-B436-234EFDB430AF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E5AE6-93DB-4840-A27D-8BA7D007E5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13C30-17B1-40C2-B436-234EFDB430AF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E5AE6-93DB-4840-A27D-8BA7D007E5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3d small person standing on red arrows. 3d image. Isolated white background. Фото со стока - 93455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659" y="2714596"/>
            <a:ext cx="5580341" cy="4143404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571528"/>
            <a:ext cx="6615130" cy="5583254"/>
          </a:xfrm>
        </p:spPr>
        <p:txBody>
          <a:bodyPr>
            <a:prstTxWarp prst="textFadeRight">
              <a:avLst>
                <a:gd name="adj" fmla="val 41522"/>
              </a:avLst>
            </a:prstTxWarp>
            <a:normAutofit/>
          </a:bodyPr>
          <a:lstStyle/>
          <a:p>
            <a:r>
              <a:rPr lang="ru-RU" dirty="0" smtClean="0"/>
              <a:t>Особенности и закономерности возникновения права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714884"/>
            <a:ext cx="371474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 smtClean="0"/>
              <a:t>Автор: </a:t>
            </a:r>
          </a:p>
          <a:p>
            <a:pPr algn="r"/>
            <a:r>
              <a:rPr lang="ru-RU" sz="2800" dirty="0" smtClean="0"/>
              <a:t>учитель истории и обществознания</a:t>
            </a:r>
          </a:p>
          <a:p>
            <a:pPr algn="r"/>
            <a:r>
              <a:rPr lang="ru-RU" sz="2800" dirty="0" smtClean="0"/>
              <a:t>Кононенко П. Л.</a:t>
            </a:r>
            <a:endParaRPr 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3d маленькому человеку летать на воздушном шаре вопрос. 3D изображение. Изолированные белый фон. Фото со стока - 168055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000108"/>
            <a:ext cx="3714744" cy="542738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229600" cy="101122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00"/>
                </a:solidFill>
              </a:rPr>
              <a:t>Что появилось раньше: государство или право?</a:t>
            </a:r>
            <a:br>
              <a:rPr lang="ru-RU" dirty="0" smtClean="0">
                <a:solidFill>
                  <a:srgbClr val="CC0000"/>
                </a:solidFill>
              </a:rPr>
            </a:br>
            <a:endParaRPr lang="ru-RU" dirty="0">
              <a:solidFill>
                <a:srgbClr val="CC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2285992"/>
            <a:ext cx="57150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CC0000"/>
                </a:solidFill>
              </a:rPr>
              <a:t>Почему появилось право?</a:t>
            </a:r>
            <a:endParaRPr lang="ru-RU" sz="4000" dirty="0">
              <a:solidFill>
                <a:srgbClr val="CC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4286256"/>
            <a:ext cx="55721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CC0000"/>
                </a:solidFill>
              </a:rPr>
              <a:t>Какие теории происхождения государства вы знаете?</a:t>
            </a:r>
            <a:endParaRPr lang="ru-RU" sz="4000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3d small person standing near to the big portfolio. 3d image. Isolated white background. Фото со стока - 9920097"/>
          <p:cNvPicPr>
            <a:picLocks noChangeAspect="1" noChangeArrowheads="1"/>
          </p:cNvPicPr>
          <p:nvPr/>
        </p:nvPicPr>
        <p:blipFill>
          <a:blip r:embed="rId2" cstate="print"/>
          <a:srcRect l="5333" t="9333" r="8000" b="14666"/>
          <a:stretch>
            <a:fillRect/>
          </a:stretch>
        </p:blipFill>
        <p:spPr bwMode="auto">
          <a:xfrm>
            <a:off x="1714480" y="1571612"/>
            <a:ext cx="5715040" cy="50116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CC00"/>
                </a:solidFill>
              </a:rPr>
              <a:t>Теории происхождения права</a:t>
            </a:r>
            <a:endParaRPr lang="ru-RU" sz="5400" b="1" dirty="0">
              <a:solidFill>
                <a:srgbClr val="00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3D малые человек - рукопожатие Соглашение 3d изображения Белый фон Фото со стока - 233276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214422"/>
            <a:ext cx="4687285" cy="52864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dirty="0" smtClean="0"/>
              <a:t>Теория примирения</a:t>
            </a:r>
            <a:br>
              <a:rPr lang="ru-RU" sz="5400" b="1" dirty="0" smtClean="0"/>
            </a:br>
            <a:r>
              <a:rPr lang="ru-RU" sz="4000" dirty="0" smtClean="0"/>
              <a:t>(Э. </a:t>
            </a:r>
            <a:r>
              <a:rPr lang="ru-RU" sz="4000" dirty="0" err="1" smtClean="0"/>
              <a:t>Аннерс</a:t>
            </a:r>
            <a:r>
              <a:rPr lang="ru-RU" sz="4000" dirty="0" smtClean="0"/>
              <a:t>, Г. Берман)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3d small person rotates the mechanism from gears. 3d image. Isolated white background. Фото со стока - 93455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785770"/>
            <a:ext cx="7405156" cy="607223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Регулятивная теория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3d characters isolated on white background series Фото со стока - 67552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571612"/>
            <a:ext cx="7215238" cy="510478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300" b="1" dirty="0" smtClean="0"/>
              <a:t>Теологическая теория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(Ф. Аквинский)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85728"/>
            <a:ext cx="8786874" cy="1143000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>Теория естественного права</a:t>
            </a:r>
            <a:endParaRPr lang="ru-RU" sz="5400" b="1" dirty="0"/>
          </a:p>
        </p:txBody>
      </p:sp>
      <p:pic>
        <p:nvPicPr>
          <p:cNvPr id="19458" name="Picture 2" descr="3d small person standing near to the glass green house and waving a hand. 3d image. Isolated white background. Фото со стока - 9920090"/>
          <p:cNvPicPr>
            <a:picLocks noChangeAspect="1" noChangeArrowheads="1"/>
          </p:cNvPicPr>
          <p:nvPr/>
        </p:nvPicPr>
        <p:blipFill>
          <a:blip r:embed="rId2" cstate="print"/>
          <a:srcRect l="4990" t="4615" r="5197" b="9231"/>
          <a:stretch>
            <a:fillRect/>
          </a:stretch>
        </p:blipFill>
        <p:spPr bwMode="auto">
          <a:xfrm>
            <a:off x="1785918" y="1285860"/>
            <a:ext cx="5143536" cy="5334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3d characters isolated on white background series Фото со стока - 68209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214" y="1214422"/>
            <a:ext cx="7976786" cy="56435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300" b="1" dirty="0" smtClean="0"/>
              <a:t>Историческая теория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(К. </a:t>
            </a:r>
            <a:r>
              <a:rPr lang="ru-RU" sz="3600" dirty="0" err="1"/>
              <a:t>С</a:t>
            </a:r>
            <a:r>
              <a:rPr lang="ru-RU" sz="3600" dirty="0" err="1" smtClean="0"/>
              <a:t>авиньи</a:t>
            </a:r>
            <a:r>
              <a:rPr lang="ru-RU" sz="3600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dirty="0" smtClean="0"/>
              <a:t>Классовая теория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(К. Маркс, Ф. Энгельс)</a:t>
            </a:r>
            <a:endParaRPr lang="ru-RU" sz="3600" dirty="0"/>
          </a:p>
        </p:txBody>
      </p:sp>
      <p:pic>
        <p:nvPicPr>
          <p:cNvPr id="21506" name="Picture 2" descr="3D мелких людей поддерживают стрелку, на которой находится другой человек. 3D-изображение. Белый фон. Фото со стока - 17855419"/>
          <p:cNvPicPr>
            <a:picLocks noChangeAspect="1" noChangeArrowheads="1"/>
          </p:cNvPicPr>
          <p:nvPr/>
        </p:nvPicPr>
        <p:blipFill>
          <a:blip r:embed="rId2" cstate="print"/>
          <a:srcRect t="10000" r="11667"/>
          <a:stretch>
            <a:fillRect/>
          </a:stretch>
        </p:blipFill>
        <p:spPr bwMode="auto">
          <a:xfrm>
            <a:off x="0" y="1399079"/>
            <a:ext cx="5357818" cy="5458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ru-RU" b="1" dirty="0" smtClean="0"/>
              <a:t>Теория правовой специализации</a:t>
            </a:r>
            <a:endParaRPr lang="ru-RU" b="1" dirty="0"/>
          </a:p>
        </p:txBody>
      </p:sp>
      <p:pic>
        <p:nvPicPr>
          <p:cNvPr id="22530" name="Picture 2" descr="Sitting under the tree (3d isolated characters on white background series) Фото со стока - 64880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95" y="919920"/>
            <a:ext cx="8393047" cy="59380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3d small thinking person leant against a red question. 3d image. Isolated white background. Фото со стока - 94672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9704" y="1275086"/>
            <a:ext cx="3824296" cy="558291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356"/>
            <a:ext cx="7000892" cy="1417638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CC0000"/>
                </a:solidFill>
              </a:rPr>
              <a:t>Что регулировало общество до появления права?</a:t>
            </a:r>
            <a:endParaRPr lang="ru-RU" b="1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uFill>
                  <a:solidFill>
                    <a:srgbClr val="CC0000"/>
                  </a:solidFill>
                </a:uFill>
              </a:rPr>
              <a:t>Закономерности возникновения права</a:t>
            </a:r>
            <a:endParaRPr lang="ru-RU" b="1" u="sng" dirty="0">
              <a:uFill>
                <a:solidFill>
                  <a:srgbClr val="CC0000"/>
                </a:solidFill>
              </a:u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714488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ru-RU" sz="4000" i="1" dirty="0" smtClean="0">
                <a:latin typeface="Arial" pitchFamily="34" charset="0"/>
                <a:cs typeface="Arial" pitchFamily="34" charset="0"/>
              </a:rPr>
              <a:t>Переход к производящей экономике;</a:t>
            </a:r>
          </a:p>
          <a:p>
            <a:pPr algn="ctr"/>
            <a:endParaRPr lang="ru-RU" sz="40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0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ru-RU" sz="4000" i="1" dirty="0" smtClean="0">
                <a:latin typeface="Arial" pitchFamily="34" charset="0"/>
                <a:cs typeface="Arial" pitchFamily="34" charset="0"/>
              </a:rPr>
              <a:t>Расслоение общества;</a:t>
            </a:r>
          </a:p>
          <a:p>
            <a:pPr algn="ctr"/>
            <a:endParaRPr lang="ru-RU" sz="40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0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ru-RU" sz="4000" i="1" dirty="0" smtClean="0">
                <a:latin typeface="Arial" pitchFamily="34" charset="0"/>
                <a:cs typeface="Arial" pitchFamily="34" charset="0"/>
              </a:rPr>
              <a:t>Создание государства;</a:t>
            </a:r>
            <a:endParaRPr lang="ru-RU" sz="40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1131910"/>
          </a:xfrm>
        </p:spPr>
        <p:txBody>
          <a:bodyPr>
            <a:noAutofit/>
          </a:bodyPr>
          <a:lstStyle/>
          <a:p>
            <a:r>
              <a:rPr lang="ru-RU" b="1" dirty="0" smtClean="0"/>
              <a:t>В различных уголках мира право развивалось по своему пути</a:t>
            </a:r>
            <a:endParaRPr lang="ru-RU" b="1" dirty="0"/>
          </a:p>
        </p:txBody>
      </p:sp>
      <p:pic>
        <p:nvPicPr>
          <p:cNvPr id="24578" name="Picture 2" descr="3d маленький человек в позе продуманным стоя на красочные стрелки. 3D-изображение. Белый фон. Фото со стока - 20458954"/>
          <p:cNvPicPr>
            <a:picLocks noChangeAspect="1" noChangeArrowheads="1"/>
          </p:cNvPicPr>
          <p:nvPr/>
        </p:nvPicPr>
        <p:blipFill>
          <a:blip r:embed="rId2" cstate="print"/>
          <a:srcRect l="5814" t="11628" r="5814" b="11628"/>
          <a:stretch>
            <a:fillRect/>
          </a:stretch>
        </p:blipFill>
        <p:spPr bwMode="auto">
          <a:xfrm>
            <a:off x="428596" y="1714488"/>
            <a:ext cx="5429288" cy="471490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86446" y="2071678"/>
            <a:ext cx="32147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C0000"/>
                </a:solidFill>
              </a:rPr>
              <a:t>Ряд №1 – с. 25-26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Ряд №2 – с. 26-27</a:t>
            </a:r>
          </a:p>
          <a:p>
            <a:r>
              <a:rPr lang="ru-RU" sz="2800" b="1" dirty="0" smtClean="0">
                <a:solidFill>
                  <a:srgbClr val="00B050"/>
                </a:solidFill>
              </a:rPr>
              <a:t>Ряд № 3 – с. 27-28</a:t>
            </a:r>
            <a:endParaRPr lang="ru-RU" sz="2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4083056"/>
          </a:xfrm>
        </p:spPr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rgbClr val="CC0000"/>
                </a:solidFill>
                <a:uFill>
                  <a:solidFill>
                    <a:srgbClr val="0070C0"/>
                  </a:solidFill>
                </a:uFill>
              </a:rPr>
              <a:t>Право</a:t>
            </a:r>
            <a:r>
              <a:rPr lang="ru-RU" dirty="0" smtClean="0"/>
              <a:t>- </a:t>
            </a:r>
            <a:r>
              <a:rPr lang="ru-RU" dirty="0" smtClean="0">
                <a:solidFill>
                  <a:srgbClr val="0070C0"/>
                </a:solidFill>
              </a:rPr>
              <a:t>система общеобязательных правил поведения, которые выражены в источниках, установлены или санкционированы государством, охраняются им, их нарушение порождает юридическую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131</Words>
  <Application>Microsoft Office PowerPoint</Application>
  <PresentationFormat>Экран (4:3)</PresentationFormat>
  <Paragraphs>27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Особенности и закономерности возникновения права</vt:lpstr>
      <vt:lpstr>Что появилось раньше: государство или право? </vt:lpstr>
      <vt:lpstr>Теории происхождения права</vt:lpstr>
      <vt:lpstr>Теория примирения (Э. Аннерс, Г. Берман)</vt:lpstr>
      <vt:lpstr>Регулятивная теория</vt:lpstr>
      <vt:lpstr>Теологическая теория  (Ф. Аквинский)</vt:lpstr>
      <vt:lpstr>Теория естественного права</vt:lpstr>
      <vt:lpstr>Историческая теория (К. Савиньи)</vt:lpstr>
      <vt:lpstr>Классовая теория (К. Маркс, Ф. Энгельс)</vt:lpstr>
      <vt:lpstr>Теория правовой специализации</vt:lpstr>
      <vt:lpstr>Что регулировало общество до появления права?</vt:lpstr>
      <vt:lpstr>Закономерности возникновения права</vt:lpstr>
      <vt:lpstr>В различных уголках мира право развивалось по своему пути</vt:lpstr>
      <vt:lpstr>Право- система общеобязательных правил поведения, которые выражены в источниках, установлены или санкционированы государством, охраняются им, их нарушение порождает юридическую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и закономерности возникновения права</dc:title>
  <dc:creator>Admin</dc:creator>
  <cp:lastModifiedBy>Admin</cp:lastModifiedBy>
  <cp:revision>18</cp:revision>
  <dcterms:created xsi:type="dcterms:W3CDTF">2014-09-11T17:20:02Z</dcterms:created>
  <dcterms:modified xsi:type="dcterms:W3CDTF">2015-01-11T17:28:23Z</dcterms:modified>
</cp:coreProperties>
</file>