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26A10C0-4427-4424-8DEB-555826471EBC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DCB5EA-EE38-4987-AFE6-369696A62F1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48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Открытие вирусов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48880"/>
            <a:ext cx="3863014" cy="373424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722" y="2348880"/>
            <a:ext cx="3888432" cy="375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13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4802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4879"/>
            <a:ext cx="9143999" cy="39330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139953" cy="2924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0"/>
            <a:ext cx="5004048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49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091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406217"/>
            <a:ext cx="4644009" cy="24637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6218"/>
            <a:ext cx="4499992" cy="246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82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5"/>
            <a:ext cx="9144000" cy="46531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571999" cy="22565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138"/>
            <a:ext cx="4572000" cy="22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6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"/>
            <a:ext cx="9144000" cy="44301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9218"/>
            <a:ext cx="4139952" cy="25952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269217"/>
            <a:ext cx="5005762" cy="259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30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3999" cy="580526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6004"/>
            <a:ext cx="7756263" cy="1054250"/>
          </a:xfrm>
        </p:spPr>
        <p:txBody>
          <a:bodyPr/>
          <a:lstStyle/>
          <a:p>
            <a:r>
              <a:rPr lang="ru-RU" dirty="0" smtClean="0"/>
              <a:t>Размножение вирусов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544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248347"/>
            <a:ext cx="9143999" cy="2620813"/>
          </a:xfrm>
        </p:spPr>
        <p:txBody>
          <a:bodyPr>
            <a:noAutofit/>
          </a:bodyPr>
          <a:lstStyle/>
          <a:p>
            <a:r>
              <a:rPr lang="ru-RU" sz="2800" dirty="0" smtClean="0"/>
              <a:t>Вирусы проникают внутрь клетки , и освобождаются  вирусные нуклеиновые кислоты</a:t>
            </a:r>
          </a:p>
          <a:p>
            <a:r>
              <a:rPr lang="ru-RU" sz="2800" dirty="0" smtClean="0"/>
              <a:t>«заготавливаются» детали будущих вирусов</a:t>
            </a:r>
          </a:p>
          <a:p>
            <a:r>
              <a:rPr lang="ru-RU" sz="2800" dirty="0" smtClean="0"/>
              <a:t>Сборка новых вирусов и выход их в окружающую среду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37112"/>
            <a:ext cx="4644009" cy="24308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439110"/>
            <a:ext cx="4499992" cy="2428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499993" cy="21397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029"/>
            <a:ext cx="4644008" cy="213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6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" y="2153"/>
            <a:ext cx="9168466" cy="6855847"/>
          </a:xfrm>
        </p:spPr>
      </p:pic>
    </p:spTree>
    <p:extLst>
      <p:ext uri="{BB962C8B-B14F-4D97-AF65-F5344CB8AC3E}">
        <p14:creationId xmlns:p14="http://schemas.microsoft.com/office/powerpoint/2010/main" val="29689167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6" y="1844824"/>
            <a:ext cx="9114523" cy="50131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29019" cy="1988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332" y="1"/>
            <a:ext cx="3157668" cy="19888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019" y="0"/>
            <a:ext cx="3057313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21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15" y="0"/>
            <a:ext cx="9159415" cy="381642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61047"/>
            <a:ext cx="4336699" cy="29807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699" y="3861046"/>
            <a:ext cx="4824660" cy="298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0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23"/>
            <a:ext cx="9144000" cy="683587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111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62</TotalTime>
  <Words>29</Words>
  <Application>Microsoft Office PowerPoint</Application>
  <PresentationFormat>Экран (4:3)</PresentationFormat>
  <Paragraphs>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Твердый переплет</vt:lpstr>
      <vt:lpstr>Презентация PowerPoint</vt:lpstr>
      <vt:lpstr>Открытие вирусов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Размножение вирусов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2014-12-25T07:14:00Z</dcterms:created>
  <dcterms:modified xsi:type="dcterms:W3CDTF">2014-12-25T08:16:28Z</dcterms:modified>
</cp:coreProperties>
</file>