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74" r:id="rId2"/>
    <p:sldId id="273" r:id="rId3"/>
    <p:sldId id="257" r:id="rId4"/>
    <p:sldId id="258" r:id="rId5"/>
    <p:sldId id="261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65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9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://www.rbash.pnzreg.ru/files/bashmakovo_pnzreg_ru/news/november/2_11_2012/hleb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http://www.rbash.pnzreg.ru/files/bashmakovo_pnzreg_ru/news/november/2_11_2012/hleb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714348" y="3429000"/>
            <a:ext cx="3857652" cy="2749307"/>
          </a:xfrm>
          <a:prstGeom prst="rect">
            <a:avLst/>
          </a:prstGeom>
          <a:noFill/>
        </p:spPr>
      </p:pic>
      <p:pic>
        <p:nvPicPr>
          <p:cNvPr id="2050" name="Объект 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14290"/>
            <a:ext cx="8429652" cy="785818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42910" y="1357299"/>
            <a:ext cx="7286676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Конспект непосредственно образовательной деятельности (НОД) для детей  подготовительной группы компенсирующей направленности на тему:                                                              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«Хлеб и хлебобулочные изделия»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3857620" y="6286521"/>
            <a:ext cx="235745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г. Тула, 2013 год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643570" y="4550629"/>
            <a:ext cx="278608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подготовила: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Шакирова Р.Ф.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воспитатель МБДОУ №168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.zn.ua/media/images/original/Jan2011/287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766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Picture 2" descr="http://www.wallplanet.ru/_ph/15/99594524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http://www.vitbichi.by/wp-content/uploads/2010/08/05_39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37951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stihi.ru/pics/2010/11/11/61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4605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valaam.ru/upl/1/vm7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3899" y="0"/>
            <a:ext cx="92178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knews.kg/files/media/39/398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go4.imgsmail.ru/imgpreview?key=http%3A//img0.liveinternet.ru/images/attach/c/3/75/312/75312874_4278666_pirog_s_kuragoj_1_.jpg&amp;mb=imgdb_preview_36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4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ifs.cook-time.com/preview/img39/393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4"/>
            <a:ext cx="9144000" cy="6858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015.radikal.ru/0909/bf/9a8535eab42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gomelhlebprom.by/catalogue-im/bubliki/bublik_belicki_s_vanilin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2168"/>
            <a:ext cx="8286808" cy="6209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povarenok.ru/images/recipes/step/41/4192/419259.jpg"/>
          <p:cNvPicPr>
            <a:picLocks noChangeAspect="1" noChangeArrowheads="1"/>
          </p:cNvPicPr>
          <p:nvPr/>
        </p:nvPicPr>
        <p:blipFill>
          <a:blip r:embed="rId2"/>
          <a:srcRect t="28998" r="1148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img-fotki.yandex.ru/get/5806/cris-devil.37/0_66546_28b6bc56_X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05" y="23867"/>
            <a:ext cx="9132495" cy="68341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go1.imgsmail.ru/imgpreview?key=http%3A//attachments-blog.tut.by/2112/files/2008/12/kolobok.jpg&amp;mb=imgdb_preview_5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8690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otvetin.ru/uploads/posts/2009-08/1251311011_kolobok03.jpg"/>
          <p:cNvPicPr>
            <a:picLocks noChangeAspect="1" noChangeArrowheads="1"/>
          </p:cNvPicPr>
          <p:nvPr/>
        </p:nvPicPr>
        <p:blipFill>
          <a:blip r:embed="rId2"/>
          <a:srcRect r="-267" b="909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116</TotalTime>
  <Words>39</Words>
  <PresentationFormat>Экран (4:3)</PresentationFormat>
  <Paragraphs>10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17</cp:revision>
  <dcterms:modified xsi:type="dcterms:W3CDTF">2014-01-16T06:49:10Z</dcterms:modified>
</cp:coreProperties>
</file>