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8" r:id="rId13"/>
    <p:sldId id="277" r:id="rId14"/>
    <p:sldId id="278" r:id="rId15"/>
    <p:sldId id="279" r:id="rId16"/>
    <p:sldId id="269" r:id="rId17"/>
    <p:sldId id="267" r:id="rId18"/>
    <p:sldId id="270" r:id="rId19"/>
    <p:sldId id="271" r:id="rId20"/>
    <p:sldId id="272" r:id="rId21"/>
    <p:sldId id="274" r:id="rId22"/>
    <p:sldId id="273" r:id="rId23"/>
    <p:sldId id="276" r:id="rId24"/>
    <p:sldId id="275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32F15BA-1FFF-4BF0-840D-73EC518D6119}" type="datetimeFigureOut">
              <a:rPr lang="ru-RU" smtClean="0"/>
              <a:t>14.12.2014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F32D021-2373-4680-9077-7E6AA77447E7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F15BA-1FFF-4BF0-840D-73EC518D6119}" type="datetimeFigureOut">
              <a:rPr lang="ru-RU" smtClean="0"/>
              <a:t>14.12.2014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2D021-2373-4680-9077-7E6AA77447E7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F15BA-1FFF-4BF0-840D-73EC518D6119}" type="datetimeFigureOut">
              <a:rPr lang="ru-RU" smtClean="0"/>
              <a:t>14.12.2014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2D021-2373-4680-9077-7E6AA77447E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F15BA-1FFF-4BF0-840D-73EC518D6119}" type="datetimeFigureOut">
              <a:rPr lang="ru-RU" smtClean="0"/>
              <a:t>14.12.2014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2D021-2373-4680-9077-7E6AA77447E7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F15BA-1FFF-4BF0-840D-73EC518D6119}" type="datetimeFigureOut">
              <a:rPr lang="ru-RU" smtClean="0"/>
              <a:t>14.12.2014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2D021-2373-4680-9077-7E6AA77447E7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F15BA-1FFF-4BF0-840D-73EC518D6119}" type="datetimeFigureOut">
              <a:rPr lang="ru-RU" smtClean="0"/>
              <a:t>14.12.2014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2D021-2373-4680-9077-7E6AA77447E7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F15BA-1FFF-4BF0-840D-73EC518D6119}" type="datetimeFigureOut">
              <a:rPr lang="ru-RU" smtClean="0"/>
              <a:t>14.12.2014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2D021-2373-4680-9077-7E6AA77447E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F15BA-1FFF-4BF0-840D-73EC518D6119}" type="datetimeFigureOut">
              <a:rPr lang="ru-RU" smtClean="0"/>
              <a:t>14.12.2014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2D021-2373-4680-9077-7E6AA77447E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F15BA-1FFF-4BF0-840D-73EC518D6119}" type="datetimeFigureOut">
              <a:rPr lang="ru-RU" smtClean="0"/>
              <a:t>14.12.2014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2D021-2373-4680-9077-7E6AA77447E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F15BA-1FFF-4BF0-840D-73EC518D6119}" type="datetimeFigureOut">
              <a:rPr lang="ru-RU" smtClean="0"/>
              <a:t>14.12.2014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2D021-2373-4680-9077-7E6AA77447E7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F15BA-1FFF-4BF0-840D-73EC518D6119}" type="datetimeFigureOut">
              <a:rPr lang="ru-RU" smtClean="0"/>
              <a:t>14.12.2014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2D021-2373-4680-9077-7E6AA77447E7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832F15BA-1FFF-4BF0-840D-73EC518D6119}" type="datetimeFigureOut">
              <a:rPr lang="ru-RU" smtClean="0"/>
              <a:t>14.12.2014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F32D021-2373-4680-9077-7E6AA77447E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ХХ век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Историко-литературная викторина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5176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7756263" cy="1054250"/>
          </a:xfrm>
        </p:spPr>
        <p:txBody>
          <a:bodyPr/>
          <a:lstStyle/>
          <a:p>
            <a:r>
              <a:rPr lang="ru-RU" dirty="0" smtClean="0"/>
              <a:t>«Серебряный век»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9" r="14475"/>
          <a:stretch/>
        </p:blipFill>
        <p:spPr bwMode="auto">
          <a:xfrm rot="21252213">
            <a:off x="896292" y="1340768"/>
            <a:ext cx="4900443" cy="2713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 descr="E:\клиент зеленый пр-т. д.6 кв 39\клиент зеленый пр-т. д.6 кв 39\Диск Е\Мои документы\Мои рисунки\рязань-константиново 30ап 12\рязань-константиново 30ап 12 05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73" b="9424"/>
          <a:stretch/>
        </p:blipFill>
        <p:spPr bwMode="auto">
          <a:xfrm rot="21139309">
            <a:off x="4296061" y="3722579"/>
            <a:ext cx="4572000" cy="2643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876386" y="1340768"/>
            <a:ext cx="12266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№1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732071" y="4880085"/>
            <a:ext cx="12266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№2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5921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Ответы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565" y="2239963"/>
            <a:ext cx="2854119" cy="3876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066" y="2276872"/>
            <a:ext cx="3295242" cy="3839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07504" y="1340768"/>
            <a:ext cx="122661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№1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917382" y="1484784"/>
            <a:ext cx="122661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№2</a:t>
            </a:r>
          </a:p>
        </p:txBody>
      </p:sp>
    </p:spTree>
    <p:extLst>
      <p:ext uri="{BB962C8B-B14F-4D97-AF65-F5344CB8AC3E}">
        <p14:creationId xmlns:p14="http://schemas.microsoft.com/office/powerpoint/2010/main" val="3583379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7756263" cy="864096"/>
          </a:xfrm>
        </p:spPr>
        <p:txBody>
          <a:bodyPr/>
          <a:lstStyle/>
          <a:p>
            <a:r>
              <a:rPr lang="ru-RU" dirty="0" smtClean="0"/>
              <a:t>«Апокалипсис революций»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260280"/>
            <a:ext cx="2461926" cy="3878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232572"/>
            <a:ext cx="2446638" cy="3853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9428" y="2260280"/>
            <a:ext cx="2380817" cy="3797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Горизонтальный свиток 3"/>
          <p:cNvSpPr/>
          <p:nvPr/>
        </p:nvSpPr>
        <p:spPr>
          <a:xfrm>
            <a:off x="107504" y="5541414"/>
            <a:ext cx="8784976" cy="103327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151944" y="5704107"/>
            <a:ext cx="683712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Российские партии ХХ века</a:t>
            </a:r>
            <a:endParaRPr lang="ru-RU" sz="4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5720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756263" cy="1054250"/>
          </a:xfrm>
        </p:spPr>
        <p:txBody>
          <a:bodyPr/>
          <a:lstStyle/>
          <a:p>
            <a:r>
              <a:rPr lang="ru-RU" dirty="0" smtClean="0"/>
              <a:t>30-е. Индустриализация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368" y="2247900"/>
            <a:ext cx="5167264" cy="3878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3993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5625" y="2247900"/>
            <a:ext cx="5172750" cy="3878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Московское метро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66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4" t="5200" r="456" b="7143"/>
          <a:stretch/>
        </p:blipFill>
        <p:spPr bwMode="auto">
          <a:xfrm>
            <a:off x="2123728" y="548680"/>
            <a:ext cx="4825497" cy="59209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054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64704"/>
            <a:ext cx="7382716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613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052736"/>
            <a:ext cx="6480720" cy="4837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091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908720"/>
            <a:ext cx="7262728" cy="4869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87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1" t="2572" r="2247" b="2149"/>
          <a:stretch/>
        </p:blipFill>
        <p:spPr bwMode="auto">
          <a:xfrm>
            <a:off x="1835696" y="692696"/>
            <a:ext cx="5616624" cy="5289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709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052736"/>
            <a:ext cx="6745791" cy="4577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911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80728"/>
            <a:ext cx="7639715" cy="5145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594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980728"/>
            <a:ext cx="6812354" cy="451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872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92696"/>
            <a:ext cx="6902834" cy="4663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397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836712"/>
            <a:ext cx="6647592" cy="5043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750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836712"/>
            <a:ext cx="7248076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9632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052736"/>
            <a:ext cx="6737454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148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79273" y="-171400"/>
            <a:ext cx="7756263" cy="1054250"/>
          </a:xfrm>
        </p:spPr>
        <p:txBody>
          <a:bodyPr/>
          <a:lstStyle/>
          <a:p>
            <a:r>
              <a:rPr lang="ru-RU" dirty="0" smtClean="0"/>
              <a:t>Военные годы</a:t>
            </a:r>
            <a:endParaRPr lang="ru-RU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497423"/>
            <a:ext cx="2595444" cy="30533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09"/>
          <a:stretch/>
        </p:blipFill>
        <p:spPr bwMode="auto">
          <a:xfrm rot="16200000">
            <a:off x="3310200" y="-61728"/>
            <a:ext cx="2694410" cy="49233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374496"/>
            <a:ext cx="2352052" cy="3324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155" y="3509760"/>
            <a:ext cx="2114368" cy="30542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01354" y="3894097"/>
            <a:ext cx="5309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1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11760" y="1041481"/>
            <a:ext cx="5309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2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896438" y="3429000"/>
            <a:ext cx="5309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3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3429000"/>
            <a:ext cx="5309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4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28210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404664"/>
            <a:ext cx="7756263" cy="1054250"/>
          </a:xfrm>
        </p:spPr>
        <p:txBody>
          <a:bodyPr/>
          <a:lstStyle/>
          <a:p>
            <a:r>
              <a:rPr lang="ru-RU" dirty="0" smtClean="0"/>
              <a:t>50-е. Оттепель </a:t>
            </a:r>
            <a:endParaRPr lang="ru-RU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88840"/>
            <a:ext cx="3096344" cy="4220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348880"/>
            <a:ext cx="5127638" cy="3416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745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699792" y="179756"/>
            <a:ext cx="7756263" cy="1054250"/>
          </a:xfrm>
        </p:spPr>
        <p:txBody>
          <a:bodyPr/>
          <a:lstStyle/>
          <a:p>
            <a:r>
              <a:rPr lang="ru-RU" dirty="0" smtClean="0"/>
              <a:t>Герои 60-х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1244" y="1772816"/>
            <a:ext cx="2942349" cy="3917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687101"/>
            <a:ext cx="3287553" cy="4109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36"/>
          <a:stretch/>
        </p:blipFill>
        <p:spPr bwMode="auto">
          <a:xfrm>
            <a:off x="124099" y="706881"/>
            <a:ext cx="2707145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6891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75155" y="404664"/>
            <a:ext cx="7756263" cy="766218"/>
          </a:xfrm>
        </p:spPr>
        <p:txBody>
          <a:bodyPr/>
          <a:lstStyle/>
          <a:p>
            <a:r>
              <a:rPr lang="ru-RU" dirty="0" smtClean="0"/>
              <a:t>70-80-е. «Магнитофонная революция»</a:t>
            </a:r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717032"/>
            <a:ext cx="2376462" cy="2946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00808"/>
            <a:ext cx="3277242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636912"/>
            <a:ext cx="2234783" cy="3223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007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11960" y="1268760"/>
            <a:ext cx="4788024" cy="2952328"/>
          </a:xfrm>
        </p:spPr>
        <p:txBody>
          <a:bodyPr/>
          <a:lstStyle/>
          <a:p>
            <a:r>
              <a:rPr lang="ru-RU" dirty="0" smtClean="0"/>
              <a:t>Олимпиада - 80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76262"/>
            <a:ext cx="3790950" cy="570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2726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171356"/>
            <a:ext cx="7756263" cy="1054250"/>
          </a:xfrm>
        </p:spPr>
        <p:txBody>
          <a:bodyPr/>
          <a:lstStyle/>
          <a:p>
            <a:r>
              <a:rPr lang="ru-RU" dirty="0" smtClean="0"/>
              <a:t>Олимпийский рубль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484784"/>
            <a:ext cx="4741118" cy="4741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724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263</TotalTime>
  <Words>52</Words>
  <Application>Microsoft Office PowerPoint</Application>
  <PresentationFormat>Экран (4:3)</PresentationFormat>
  <Paragraphs>22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Твердый переплет</vt:lpstr>
      <vt:lpstr>ХХ век</vt:lpstr>
      <vt:lpstr>«Серебряный век»</vt:lpstr>
      <vt:lpstr>Ответы</vt:lpstr>
      <vt:lpstr>«Апокалипсис революций»</vt:lpstr>
      <vt:lpstr>30-е. Индустриализация</vt:lpstr>
      <vt:lpstr>Московское метро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Военные годы</vt:lpstr>
      <vt:lpstr>50-е. Оттепель </vt:lpstr>
      <vt:lpstr>Герои 60-х</vt:lpstr>
      <vt:lpstr>70-80-е. «Магнитофонная революция»</vt:lpstr>
      <vt:lpstr>Олимпиада - 80</vt:lpstr>
      <vt:lpstr>Олимпийский рубль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ХХ век</dc:title>
  <dc:creator>Пользователь</dc:creator>
  <cp:lastModifiedBy>Пользователь</cp:lastModifiedBy>
  <cp:revision>17</cp:revision>
  <dcterms:created xsi:type="dcterms:W3CDTF">2014-02-24T17:45:49Z</dcterms:created>
  <dcterms:modified xsi:type="dcterms:W3CDTF">2014-12-14T13:23:22Z</dcterms:modified>
</cp:coreProperties>
</file>