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1" r:id="rId3"/>
    <p:sldId id="258" r:id="rId4"/>
    <p:sldId id="257" r:id="rId5"/>
    <p:sldId id="260" r:id="rId6"/>
    <p:sldId id="259" r:id="rId7"/>
    <p:sldId id="263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5.8260498687664052E-2"/>
          <c:y val="2.8611111111111136E-2"/>
          <c:w val="0.92713429571303552"/>
          <c:h val="0.82237664041994751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Блин</c:v>
                </c:pt>
                <c:pt idx="1">
                  <c:v>Чёрт</c:v>
                </c:pt>
                <c:pt idx="2">
                  <c:v>Чё?</c:v>
                </c:pt>
                <c:pt idx="3">
                  <c:v>Круто</c:v>
                </c:pt>
                <c:pt idx="4">
                  <c:v>Это самое…</c:v>
                </c:pt>
                <c:pt idx="5">
                  <c:v>Просто…</c:v>
                </c:pt>
                <c:pt idx="6">
                  <c:v>В общем случае</c:v>
                </c:pt>
                <c:pt idx="7">
                  <c:v>Вот</c:v>
                </c:pt>
                <c:pt idx="8">
                  <c:v>Нууу…</c:v>
                </c:pt>
                <c:pt idx="9">
                  <c:v>Короче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9</c:v>
                </c:pt>
                <c:pt idx="6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Блин</c:v>
                </c:pt>
                <c:pt idx="1">
                  <c:v>Чёрт</c:v>
                </c:pt>
                <c:pt idx="2">
                  <c:v>Чё?</c:v>
                </c:pt>
                <c:pt idx="3">
                  <c:v>Круто</c:v>
                </c:pt>
                <c:pt idx="4">
                  <c:v>Это самое…</c:v>
                </c:pt>
                <c:pt idx="5">
                  <c:v>Просто…</c:v>
                </c:pt>
                <c:pt idx="6">
                  <c:v>В общем случае</c:v>
                </c:pt>
                <c:pt idx="7">
                  <c:v>Вот</c:v>
                </c:pt>
                <c:pt idx="8">
                  <c:v>Нууу…</c:v>
                </c:pt>
                <c:pt idx="9">
                  <c:v>Короче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1">
                  <c:v>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Блин</c:v>
                </c:pt>
                <c:pt idx="1">
                  <c:v>Чёрт</c:v>
                </c:pt>
                <c:pt idx="2">
                  <c:v>Чё?</c:v>
                </c:pt>
                <c:pt idx="3">
                  <c:v>Круто</c:v>
                </c:pt>
                <c:pt idx="4">
                  <c:v>Это самое…</c:v>
                </c:pt>
                <c:pt idx="5">
                  <c:v>Просто…</c:v>
                </c:pt>
                <c:pt idx="6">
                  <c:v>В общем случае</c:v>
                </c:pt>
                <c:pt idx="7">
                  <c:v>Вот</c:v>
                </c:pt>
                <c:pt idx="8">
                  <c:v>Нууу…</c:v>
                </c:pt>
                <c:pt idx="9">
                  <c:v>Короче</c:v>
                </c:pt>
              </c:strCache>
            </c:strRef>
          </c:cat>
          <c:val>
            <c:numRef>
              <c:f>Лист1!$D$2:$D$11</c:f>
              <c:numCache>
                <c:formatCode>General</c:formatCode>
                <c:ptCount val="10"/>
                <c:pt idx="2">
                  <c:v>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4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Блин</c:v>
                </c:pt>
                <c:pt idx="1">
                  <c:v>Чёрт</c:v>
                </c:pt>
                <c:pt idx="2">
                  <c:v>Чё?</c:v>
                </c:pt>
                <c:pt idx="3">
                  <c:v>Круто</c:v>
                </c:pt>
                <c:pt idx="4">
                  <c:v>Это самое…</c:v>
                </c:pt>
                <c:pt idx="5">
                  <c:v>Просто…</c:v>
                </c:pt>
                <c:pt idx="6">
                  <c:v>В общем случае</c:v>
                </c:pt>
                <c:pt idx="7">
                  <c:v>Вот</c:v>
                </c:pt>
                <c:pt idx="8">
                  <c:v>Нууу…</c:v>
                </c:pt>
                <c:pt idx="9">
                  <c:v>Короче</c:v>
                </c:pt>
              </c:strCache>
            </c:strRef>
          </c:cat>
          <c:val>
            <c:numRef>
              <c:f>Лист1!$E$2:$E$11</c:f>
              <c:numCache>
                <c:formatCode>General</c:formatCode>
                <c:ptCount val="10"/>
                <c:pt idx="3">
                  <c:v>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Ряд 5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Блин</c:v>
                </c:pt>
                <c:pt idx="1">
                  <c:v>Чёрт</c:v>
                </c:pt>
                <c:pt idx="2">
                  <c:v>Чё?</c:v>
                </c:pt>
                <c:pt idx="3">
                  <c:v>Круто</c:v>
                </c:pt>
                <c:pt idx="4">
                  <c:v>Это самое…</c:v>
                </c:pt>
                <c:pt idx="5">
                  <c:v>Просто…</c:v>
                </c:pt>
                <c:pt idx="6">
                  <c:v>В общем случае</c:v>
                </c:pt>
                <c:pt idx="7">
                  <c:v>Вот</c:v>
                </c:pt>
                <c:pt idx="8">
                  <c:v>Нууу…</c:v>
                </c:pt>
                <c:pt idx="9">
                  <c:v>Короче</c:v>
                </c:pt>
              </c:strCache>
            </c:strRef>
          </c:cat>
          <c:val>
            <c:numRef>
              <c:f>Лист1!$F$2:$F$11</c:f>
              <c:numCache>
                <c:formatCode>General</c:formatCode>
                <c:ptCount val="10"/>
                <c:pt idx="4">
                  <c:v>2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Ряд 6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Блин</c:v>
                </c:pt>
                <c:pt idx="1">
                  <c:v>Чёрт</c:v>
                </c:pt>
                <c:pt idx="2">
                  <c:v>Чё?</c:v>
                </c:pt>
                <c:pt idx="3">
                  <c:v>Круто</c:v>
                </c:pt>
                <c:pt idx="4">
                  <c:v>Это самое…</c:v>
                </c:pt>
                <c:pt idx="5">
                  <c:v>Просто…</c:v>
                </c:pt>
                <c:pt idx="6">
                  <c:v>В общем случае</c:v>
                </c:pt>
                <c:pt idx="7">
                  <c:v>Вот</c:v>
                </c:pt>
                <c:pt idx="8">
                  <c:v>Нууу…</c:v>
                </c:pt>
                <c:pt idx="9">
                  <c:v>Короче</c:v>
                </c:pt>
              </c:strCache>
            </c:strRef>
          </c:cat>
          <c:val>
            <c:numRef>
              <c:f>Лист1!$G$2:$G$11</c:f>
              <c:numCache>
                <c:formatCode>General</c:formatCode>
                <c:ptCount val="10"/>
                <c:pt idx="5">
                  <c:v>2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Ряд 7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Блин</c:v>
                </c:pt>
                <c:pt idx="1">
                  <c:v>Чёрт</c:v>
                </c:pt>
                <c:pt idx="2">
                  <c:v>Чё?</c:v>
                </c:pt>
                <c:pt idx="3">
                  <c:v>Круто</c:v>
                </c:pt>
                <c:pt idx="4">
                  <c:v>Это самое…</c:v>
                </c:pt>
                <c:pt idx="5">
                  <c:v>Просто…</c:v>
                </c:pt>
                <c:pt idx="6">
                  <c:v>В общем случае</c:v>
                </c:pt>
                <c:pt idx="7">
                  <c:v>Вот</c:v>
                </c:pt>
                <c:pt idx="8">
                  <c:v>Нууу…</c:v>
                </c:pt>
                <c:pt idx="9">
                  <c:v>Короче</c:v>
                </c:pt>
              </c:strCache>
            </c:strRef>
          </c:cat>
          <c:val>
            <c:numRef>
              <c:f>Лист1!$H$2:$H$11</c:f>
              <c:numCache>
                <c:formatCode>General</c:formatCode>
                <c:ptCount val="10"/>
                <c:pt idx="6">
                  <c:v>3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Ряд 8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Блин</c:v>
                </c:pt>
                <c:pt idx="1">
                  <c:v>Чёрт</c:v>
                </c:pt>
                <c:pt idx="2">
                  <c:v>Чё?</c:v>
                </c:pt>
                <c:pt idx="3">
                  <c:v>Круто</c:v>
                </c:pt>
                <c:pt idx="4">
                  <c:v>Это самое…</c:v>
                </c:pt>
                <c:pt idx="5">
                  <c:v>Просто…</c:v>
                </c:pt>
                <c:pt idx="6">
                  <c:v>В общем случае</c:v>
                </c:pt>
                <c:pt idx="7">
                  <c:v>Вот</c:v>
                </c:pt>
                <c:pt idx="8">
                  <c:v>Нууу…</c:v>
                </c:pt>
                <c:pt idx="9">
                  <c:v>Короче</c:v>
                </c:pt>
              </c:strCache>
            </c:strRef>
          </c:cat>
          <c:val>
            <c:numRef>
              <c:f>Лист1!$I$2:$I$11</c:f>
              <c:numCache>
                <c:formatCode>General</c:formatCode>
                <c:ptCount val="10"/>
                <c:pt idx="7">
                  <c:v>13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Ряд 9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Блин</c:v>
                </c:pt>
                <c:pt idx="1">
                  <c:v>Чёрт</c:v>
                </c:pt>
                <c:pt idx="2">
                  <c:v>Чё?</c:v>
                </c:pt>
                <c:pt idx="3">
                  <c:v>Круто</c:v>
                </c:pt>
                <c:pt idx="4">
                  <c:v>Это самое…</c:v>
                </c:pt>
                <c:pt idx="5">
                  <c:v>Просто…</c:v>
                </c:pt>
                <c:pt idx="6">
                  <c:v>В общем случае</c:v>
                </c:pt>
                <c:pt idx="7">
                  <c:v>Вот</c:v>
                </c:pt>
                <c:pt idx="8">
                  <c:v>Нууу…</c:v>
                </c:pt>
                <c:pt idx="9">
                  <c:v>Короче</c:v>
                </c:pt>
              </c:strCache>
            </c:strRef>
          </c:cat>
          <c:val>
            <c:numRef>
              <c:f>Лист1!$J$2:$J$11</c:f>
              <c:numCache>
                <c:formatCode>General</c:formatCode>
                <c:ptCount val="10"/>
                <c:pt idx="8">
                  <c:v>15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Ряд 10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Блин</c:v>
                </c:pt>
                <c:pt idx="1">
                  <c:v>Чёрт</c:v>
                </c:pt>
                <c:pt idx="2">
                  <c:v>Чё?</c:v>
                </c:pt>
                <c:pt idx="3">
                  <c:v>Круто</c:v>
                </c:pt>
                <c:pt idx="4">
                  <c:v>Это самое…</c:v>
                </c:pt>
                <c:pt idx="5">
                  <c:v>Просто…</c:v>
                </c:pt>
                <c:pt idx="6">
                  <c:v>В общем случае</c:v>
                </c:pt>
                <c:pt idx="7">
                  <c:v>Вот</c:v>
                </c:pt>
                <c:pt idx="8">
                  <c:v>Нууу…</c:v>
                </c:pt>
                <c:pt idx="9">
                  <c:v>Короче</c:v>
                </c:pt>
              </c:strCache>
            </c:strRef>
          </c:cat>
          <c:val>
            <c:numRef>
              <c:f>Лист1!$K$2:$K$11</c:f>
              <c:numCache>
                <c:formatCode>General</c:formatCode>
                <c:ptCount val="10"/>
                <c:pt idx="9">
                  <c:v>10</c:v>
                </c:pt>
              </c:numCache>
            </c:numRef>
          </c:val>
        </c:ser>
        <c:overlap val="100"/>
        <c:axId val="47676416"/>
        <c:axId val="47686400"/>
      </c:barChart>
      <c:catAx>
        <c:axId val="47676416"/>
        <c:scaling>
          <c:orientation val="minMax"/>
        </c:scaling>
        <c:axPos val="b"/>
        <c:tickLblPos val="nextTo"/>
        <c:crossAx val="47686400"/>
        <c:crosses val="autoZero"/>
        <c:auto val="1"/>
        <c:lblAlgn val="ctr"/>
        <c:lblOffset val="100"/>
      </c:catAx>
      <c:valAx>
        <c:axId val="47686400"/>
        <c:scaling>
          <c:orientation val="minMax"/>
        </c:scaling>
        <c:axPos val="l"/>
        <c:majorGridlines/>
        <c:numFmt formatCode="General" sourceLinked="1"/>
        <c:tickLblPos val="nextTo"/>
        <c:crossAx val="4767641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DC93146-D7D9-4B2F-8DB2-976272AAC4C4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CA65CAB-A962-4D07-BDEA-89C984290F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C93146-D7D9-4B2F-8DB2-976272AAC4C4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A65CAB-A962-4D07-BDEA-89C984290F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DC93146-D7D9-4B2F-8DB2-976272AAC4C4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CA65CAB-A962-4D07-BDEA-89C984290F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C93146-D7D9-4B2F-8DB2-976272AAC4C4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A65CAB-A962-4D07-BDEA-89C984290F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C93146-D7D9-4B2F-8DB2-976272AAC4C4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A65CAB-A962-4D07-BDEA-89C984290F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C93146-D7D9-4B2F-8DB2-976272AAC4C4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A65CAB-A962-4D07-BDEA-89C984290F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DC93146-D7D9-4B2F-8DB2-976272AAC4C4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A65CAB-A962-4D07-BDEA-89C984290F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C93146-D7D9-4B2F-8DB2-976272AAC4C4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A65CAB-A962-4D07-BDEA-89C984290F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C93146-D7D9-4B2F-8DB2-976272AAC4C4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A65CAB-A962-4D07-BDEA-89C984290F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C93146-D7D9-4B2F-8DB2-976272AAC4C4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A65CAB-A962-4D07-BDEA-89C984290F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DC93146-D7D9-4B2F-8DB2-976272AAC4C4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CA65CAB-A962-4D07-BDEA-89C984290F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DC93146-D7D9-4B2F-8DB2-976272AAC4C4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CA65CAB-A962-4D07-BDEA-89C984290F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19872" y="1772816"/>
            <a:ext cx="5105400" cy="3212928"/>
          </a:xfrm>
        </p:spPr>
        <p:txBody>
          <a:bodyPr/>
          <a:lstStyle/>
          <a:p>
            <a:pPr algn="ctr"/>
            <a:r>
              <a:rPr lang="ru-RU" dirty="0" smtClean="0"/>
              <a:t>Речевой этикет.</a:t>
            </a:r>
            <a:br>
              <a:rPr lang="ru-RU" dirty="0" smtClean="0"/>
            </a:br>
            <a:r>
              <a:rPr lang="ru-RU" dirty="0" smtClean="0"/>
              <a:t>Слова паразиты,</a:t>
            </a:r>
            <a:br>
              <a:rPr lang="ru-RU" dirty="0" smtClean="0"/>
            </a:br>
            <a:r>
              <a:rPr lang="ru-RU" dirty="0" smtClean="0"/>
              <a:t>и как от них можно избавиться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5301208"/>
            <a:ext cx="5114778" cy="1101248"/>
          </a:xfrm>
        </p:spPr>
        <p:txBody>
          <a:bodyPr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908720"/>
            <a:ext cx="9036496" cy="836712"/>
          </a:xfrm>
        </p:spPr>
        <p:txBody>
          <a:bodyPr/>
          <a:lstStyle/>
          <a:p>
            <a:pPr algn="ctr"/>
            <a:r>
              <a:rPr lang="ru-RU" sz="4800" dirty="0" smtClean="0"/>
              <a:t>Что такое речевой этикет?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1916832"/>
            <a:ext cx="8361716" cy="272428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Речевой этикет– совокупность принятых обществом правил речевого поведения в соответствующих сферах и ситуациях общения.</a:t>
            </a:r>
          </a:p>
          <a:p>
            <a:pPr algn="ctr"/>
            <a:endParaRPr lang="ru-RU" dirty="0"/>
          </a:p>
        </p:txBody>
      </p:sp>
      <p:pic>
        <p:nvPicPr>
          <p:cNvPr id="1026" name="Picture 2" descr="http://www.tutoronline.ru/media/161493/________2_253x3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501008"/>
            <a:ext cx="2409825" cy="3209926"/>
          </a:xfrm>
          <a:prstGeom prst="rect">
            <a:avLst/>
          </a:prstGeom>
          <a:noFill/>
        </p:spPr>
      </p:pic>
      <p:pic>
        <p:nvPicPr>
          <p:cNvPr id="1028" name="Picture 4" descr="https://encrypted-tbn3.gstatic.com/images?q=tbn:ANd9GcR28dHeAecC-7sty19zX5KrYw9BedvrAkrXcwnbyjVpOLOHW8cvK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4293096"/>
            <a:ext cx="5909989" cy="213471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16692" cy="1412728"/>
          </a:xfrm>
        </p:spPr>
        <p:txBody>
          <a:bodyPr/>
          <a:lstStyle/>
          <a:p>
            <a:pPr algn="ctr"/>
            <a:r>
              <a:rPr lang="ru-RU" sz="5400" dirty="0" smtClean="0"/>
              <a:t>Что такое </a:t>
            </a:r>
            <a:br>
              <a:rPr lang="ru-RU" sz="5400" dirty="0" smtClean="0"/>
            </a:br>
            <a:r>
              <a:rPr lang="ru-RU" sz="5400" dirty="0" smtClean="0"/>
              <a:t>слова-паразиты???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060848"/>
            <a:ext cx="7779074" cy="3384376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solidFill>
                  <a:schemeClr val="tx1"/>
                </a:solidFill>
              </a:rPr>
              <a:t>«Слова-паразиты»</a:t>
            </a:r>
            <a:r>
              <a:rPr lang="ru-RU" sz="3200" dirty="0" smtClean="0">
                <a:solidFill>
                  <a:schemeClr val="tx1"/>
                </a:solidFill>
              </a:rPr>
              <a:t> — лингвистическое явление, выраженное в употреблении лишних и бессмысленных в данном контексте слов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27650" name="AutoShape 2" descr="data:image/jpeg;base64,/9j/4AAQSkZJRgABAQAAAQABAAD/2wCEAAkGBxQQEhQUEBQVFRQVFhcUFhcYFBcVGRQcFhQWFxcVGBwgHCggGBolHBoVITEhJSkrMC4uFx8zODMsNygtLisBCgoKDg0OGxAQGywkICQsLCwsLCwsLCwsNCwsLCwsLCwsLCwsLCwsLCwsLDQsLCwsLCwsLCwsLCwsLCwsLCwsLP/AABEIALkArQMBEQACEQEDEQH/xAAbAAEAAgMBAQAAAAAAAAAAAAAAAQYCBAUDB//EAEcQAAEDAgMEBgcECAMIAwAAAAEAAgMEEQUSIQYxQVETImFxgZEHFDJCobHRIzOywRUWUmJyktLwF4KiJDRDY8LD4fFTg5P/xAAZAQEAAwEBAAAAAAAAAAAAAAAAAQQFAgP/xAA4EQACAgAEAwUFBwQCAwAAAAAAAQIDBBEhMRITQQUiMlFhFHGBkaEjM0JSscHRFWJy8CQ0Q1Ph/9oADAMBAAIRAxEAPwD7igCAIAgCAIAgCAIAgCAIAgCAIAgCAIAgCAIAgCAIAgCAIAgIugF1DeQF1IF0BGYITkycyjNEC6knIZkIF0AugJQBAEAQBAEAQBAEAQBAQUINLEsUip25pntYP3ja/cN5XMpqO57V0TseUFmVWbb0yuyYfTSVDt2axawd+nzsvDnN+BZmlHstQWd81EgU+L1GrpIqYcmjMR89fFOG17slT7Pp/C5j9SJ36z4hO48ct2D8R+Schvdkf1GtP7OpIf4dRcauqP8A9jf6VHs3qT/V7FtCPyZH+H5b9zXVTT2uzfKyez5bMl9rcS79USRgWJw/c1olA3CRtvqp5dkdYsj2rBT0lXl7jE7U11L/AL7RlzBvkiJOnO2vxsnNnHxI69gw16+ws18md3BtrKWrsI5AHH3HdV3gDv8ABeld8ZlG/AX0+JHcBXo0inr1MlICAIAgCAIAgCAICCiBhLIGgucQABckmwAHFQ2luIxcnktylYhtdLVPMGFsznc6YjqM7vqfAFV3c5PKs168BCmPMxLy/t6k0exsTCZ8Sm6aQC5L3Wjbxtrw+HYulV+KYn2hOX2eHjwr03JqNuIY/sqCF1Q7cGxtysHiBu7bLl3xWkFmI9m2S798uFeu5iBi9Vv6KlaeHtOHz/JR9rLfQnLs+nbOY/UeeTWoxCcniGXaPxfkp5De8mP6nVH7umPxJ/w2h41NUT/G3+hPZl5j+tWLaEfk/wCSD6PMv3NbVM/zgjyFlHs7WzD7W4/HXFg4HicH3NY2UDc2Rtr/AD+acu2OzzI9qwVmkq8n5ow/W+rpTbEKMho3yxXLe8jUDzRWyj40dPs/D2rOizXyZ7PoMOxYExloktvZZkjeNy07/EFTlXd4dzjmYvB6STa9djUM9dhP3l6ulHva9Iwc+PxuO0Ll8dK11PXhw2N8Pcn9C3YLjcVYwPgfmHEbnNPJw4KxXNTWZl4jDWUy4ZrI6QXZ4EoAgCAIAgCAi6DM1cRrmQMdJK4Na3Un8hzK5k1FZs9KaZ2zUIbsorYp8bfd5dDQtOjRo6ax3ns7dw71X1seT2NlSq7O0WUrP0OniuPwYc0U1JGJJjo2JmtidAXka3+K7lYod1IrUYW3FN22vJeb/Y1aXZKetcJcUkJG9sDDZre8/TXtXKqnN5zfwPSWPhQuDDL4lxoMPjgblhY1jeTRa/fzXvGEY7GXZdOx5yeZtELrM8msxZQSEAUkZAoSYvbfemjJTaKvjew8E5zw3gmGrXx6a9o+livCyhSea0Zo0dpWwXDPvR8mcyDaGpw94hxJhfETZtQ0fi5/PsO9cxm4aSPeWEpxK48M8n+UzxXZ3UVuFPDZCL5WkGOUbzbhz03dx1SVXE+OApxWf/HxS08+qOzsntOysaWvHR1DNJIzoRY2JF9bX8l3XcpaPcp4zBOh5x1i9mWG69ikSgCAIAgIKA8qiYRtLnkBrQXEnQAAXJKhtIlJykopblAgjfjc5e/M2ihdZrbEdM4cT+fIG2+6quLtl6I3JNdnVcC1skvki3vcyaOWGmlax7B0d2ZSYXZdOrw4Kxo1kjKSnCSnYtHrr1KXsS5lFUyU9W0MqHOuyYm4lDuAJ4nnx3bwq1T4JcE9/M1senfSrafAt15H0hiuZZGCZIAgCAIAgCAICCgNeso2TMLJGhzXbwRdRKKZ1XZOqXFFlEnp5sFkMkOaWic7rs3mG/EePHjuOuqqyjKp8XQ21OvtCOU9LOj8zc2gwsVTWV+HOHTtGYEbpANC0/vDUW8CupJSXMieWGv5LeGxC7r+h3NldoG10OYdWRvVkZxY76FetVnGsyljMK6LOHp0Z3AvQqBAEAQEFAUTa6qfXVLKCAkNFn1DxrlG/L37tOZCq2tyfDH4mzga40UvET3/AAo2tqMUFBFFSUY+2ksyJo1LQdM57d+p5E8CurJcCUI7nng6fabJX3PurV/wcaXZaow1rKmke6SVovOw6iQb3WG8/PivN1Sh3k9S2sdVim6bVkvwvyO1LHT43TBzTlkbuPvQu3gHmD8V6NxvjktynGVuAtya0fyaPPZfaOSKT1PEOrM3SN53TN4a8T28e9RXY4vgmdYrBxnHn0ax6ryZdLqwZJKkBAEAQBAEAQEIDzmiDmlrgCCLEHUEHeCoazWRKk45NFAZmwWqDbk0M7tCdehcfy/Lu1rfdP0Np8OOpzX3kfqem0tOcOqW18AJikIbUNGoObc/x587cyli4Wpx+Iws1iaXhp+JeF/sXmlqWyMa9hBa4BzTzBFwrMWpLNGNOuUG4vdHsFJySgCA5u0WKCkp5JnW6o6oJtdx0aPNcWS4Y5ljC0O61Q8ytbGUopKSSrqT9pKDNI46ENtdrfztzdZeNOkXYy/jrOfeqa9lojDYejfUySYhUDrSnLC23sM3X/LwJ4qKY8T42O0LFVBYWrZb+8u9labMjTco20OCyUcprcPB5zQgXDxvcQB/fEKpZXy3xwNnDYmF8OTiH/izlbYyuxKkNXSyQiOlikllY5hMwdG0yFrXg9TQaHtBXbirY59TzjK7s+zKWz+TRo4B6Q54o3y1bw6FlL0sUZjyyTO92z+IPO3PklVjXdmdYzBwlDn0bPf0PSXafGIqFuKSOpXQHLI6mETgWxvcACH5r5rEc9/HcrBkH03DcQbUQRzx+zJG2Rt+ThcX80B8kwH0g1dS9wlxCipyJ3RCJ8Di94DgAQQba3I7wgLNjm01bUYmcOw0xRGKMSzzyMMliQC1jG7tzm99zutqB64s/GIKWSV1RSB0DZXuIgcemY1jXMIGbqO0kB4bkB57D4xiFTR+vVM0DonwSvZG2Ese17HEAk3II6rtO0IB6P8A0kU9VSweuVUDKuQvDmXya9K9rAAdLluTjxQH0FAEHoc7HcKZVwPhkGjhof2SPZcO4rmceJZHvhr5UWKcSr7HVHTxTYfV6yQgxkHe5m5pHO2mva1V6nxJwZo4yvlSjia9pa/Ey2Bq3QvmoJj1oHF0d/eYSNR5tP8AmU0NpuL6HPaNfMjHEx2e/vLsCrJkLXYyQkxQbso23ANVVUtEPZc7pZe4bh5B/mFVu78lA2ezvsqLMQ91ojL0gSuldTUMWjp3Avt7rGn/ANn/ACqb9coLqR2bFR48RL8K+pc6SnbExrGCzWgNA5ACwVhLJZGTOTlJyfU9ipOTFwTLMPPdHzjbrZaSJk81FcNmikiqIgL3bIxzXPaOwEm3ZccQqtsXDvx3NrC4iGJgsPe8vJ+pGzmz0NfhMEOZplgj6PONcrhrlcP2SCNO24XTyujpueUZ2YC7heq+jRwKuOtqI24K/oIGdVjpHZs7o2EOa2Mey46Cx0uB3qKbcnwT3JxuDhOPtGH1j1XkfW8NoG08EcMfsxsbG3uaLBWTJPnGyuy+KYeJGNgw+Vj6h82eR7zIA8t0FmW0Av3lAdTG9lKyHEziOGGF7pYxHPDMXNa6waMzXAaHqt8Qd97IDsChrqmgqo6zoBUTMmZG2Ino2NfFkY0uIuTe5J7UBjsns9LS4VHRyZelbFIw5XXbd7nkWNv3hwQFApPRtiL6Wlopm0UcMEpkdMwvfO77Rz7XygW6xHgOSA+0RtsAOQA8kBkgIcgKJtgz1Ksp61vsuPQzdoI0v4fhCrWLKfEbGBl7Rh54d+9DbK1LV0la3cXCGQ8w4aX7LZvIKLPGpnWB+1osw796L0x19ysp56mLlloZKQYlCCj7Mf7RidbOdRFlhZ5kH8PxVarvWORtYz7LB11rrqxgQ9axWqmOrYGiJnK+o/J3mlXfslLyIxH2OChD82rLyFZMckoCEBDggKHj+Dy4fKaygF2754QLhw3lwA7LnsOuuoVaUJQlxRNnDYmvFQVN/wAGbtbSQYzTtkhdlkZ7DveieNcjuNtx8QQplCN0eLqeVc7MBbwy2fyaGye0j85pK4ZKlmjSdBMLXBHAuty37+wKrHnwz3GLwacefTrHr6FvzKwZfuMkAQBAEAQBAQUBw9s8PFTRzMtrlzt72dYfJedyziXMBdyr4yK28+v4H1us9kYueJdCd/iB/qXi+/SaC/4/aPo39GWfY6u6ejp3nV3Rhrj2t6pPmLr0olnBGdjq+XiJx9WdpexUPORwAJO4C/kob0zJiuJqJSfRX/ukszt8sr5Ce4C/xBVbD+ByNntnW+Na6JIz9FTL00szvammc8nnoB88ynD+FvzOe2WubGC2ii7BWTHJQBAQUGZiWoxlk80UPG8Klw6U1lCLxnWeHgRfVwHAbz2b92iqWQlCXFA2sNfXi4ci7fozerqKDGKds0DssrdWP96Nw1yP42v9Qu5RjauJbnjXbbgrHCazT3XRonZXaR7nGkrhkqmaAnTpgBoRzdbXTfvHEBTbJ92ejIxmDio8/D6we/oW8KwZhKAIAgCAICCgMJGBwIPEWUPVExeTzKR6PG3hq6d3uTSMt2EEfkq1GqlE2O0vvK7PNI2PRZJ/sjmf/HK9vnr9V1h9mjz7YX26kuqTLmrBlGli5tBKf+W/8BXMtmelP3i96KjsUcuDuI/YnP4lXq+6Zp9oPPG/FG/6MmWw+Lvef9ZXdH3aPLtX/tS+H6FsXuZqCAIDm7SYgaakqJ2gOdDBLKAdzjHG5wB7NEBSIvSLNMyhjpIGTVlVH0z2Z8scEYJu5x8DYE8O0XA2fSZt2/C+hjghbNLI18jmG9mxxtu55tw0O/g08k6D1OXXz+osixKhc0QVIZniPskvFwBy1v3HyVSUXCXEjZw98MXXybd14WY4lXOxqqbHRwZWwMY99W4lhjc5rnCNot19QBfgbnhr3OKtXEtzyqutwNrhNaPddDPFPSNPQ0kgmjaauFzGlrrhsrSbF4I4gWPbdTVbm+GejIxmBWXNp1i/oWLZTHa2pkb03qBiyku6CodLI0kXb1cthra917mYeWx+3bat9WypdBC6CoMLAZADIAfas47+5AbZ2pf+l20AY3ozS+sZ7nNfMW25W0ugLWEAQBAQgKRsPpWYk3/nE+b5FWp8cvebOP8A+vR7v4J9GWnrg5VL0w34vecdq71/4ou6smSa2Ix5opGjixw82lcy2Z6VPKab8ym+j4dLhJaN9pmed/qq9OtTNTtJcONzfobnoslzYfHzDng/zX+RC7ofcPPteLjinmW9e5lhAEBydraN89DVxRDNJJTTRsbcDM58TmtFyQBckalAfMMC2IrcLNFV0MGaUxtir6bpIuuAdZGuc/Lm3bjvA5lAdGt2Nra/EqqpkeaSMxCmhu2GYyROaRI0tJcG3JdyPWKBaHLdsdiP6HdQPgL3Q1gMB6WIdJBmLs3t6a5tCQbOAtom+gTyeh1H4VV4PUOmpozJSFoe8Zgco95jhfMSDqHgHTfuN6rg6nnHY26bq8ZXyLdJLaX7HR2yom4rRsnoYumlzNblDmMcGk2ka7MQLjkfBTOCujmt0eNN1mDsddmz/wBzKrsng7v0xTO6KKjdTRPbM1g6N1QS14Ayjqk2LSSDra/K3VVufdluc4zAqEVdU84P6GrNsTWWxBhwpk76maR0NQ+anaYWuJs9vXzC3tW817mYWfZDY+rpMRpJJhnjhw4U75c7SOk6RzsgFw4hoIaDl3NCA+oIAgCAgoCj7BdapxGTgZ3AHue8/mqtHik/U2e0dKaY9UjL0XC8dS/9uoefzU4b8XvOO1fFBf2ou6smSQUCKL6Nvs/XaY/8KckdzgWj8PxVXDvJuPqbHane5dvmifRqeidWUx06KcuH8LhYfh+KnD6OUfUjtTvqF3mi9BWTICAIAgIsgJQEEIDBzARY6jcRzRrMap5ooWLYbJhUxqqMXp3H7eHflHFzeQ49nduqTzqea2NzD2V42HJteU+j/Y6GLYdFi0DKilcGzN1jkGhaW65H8Rr5LuUVYuKO5XqtswdkqrV3X0/c9dktpTKTTVYyVUejgRbpAPeb224BTTZxd2W5GOwKrytqecGWsL2zzMwlSAgIKA8K2cRxvedzWl3kLrmbyR3VHjmo+pR9iH9DhtRUO0zmWTyFr+YKr192tyNbHLjxUKl0yR1fRnTllBGTve5z/N1vyXdCyhn5nj2tNSxLS6ZL5FrXuZhiVIW5R2H1XGSDo2rj05Fzfz0P8yprKFvvNh/b4BPrB/QiZ3qeMNJ0jrGWvwzNsLd98v8AMj7l2fmEvaMFl1h+hegrZjkoAgCAIAgCAIDB7AQQdQd/aoyzC01RQMUw+TCZjU0gLqVx+2hHug+83kAfLdu3VZJ1vNG3TfDG18q19/ozoYvhkWKQsqaR4bM3WOQaEEb2P5HhruXdlasXFHc8abp4Kx03LOPVfuj32R2mMxNPVDo6qPRzTpnt7w+njuU1W56S3OMbglD7WrWD+haQV7maZICHIOpVPSRiBioyxur53CJo4m/tfDTxC8MRLKOXmaPZdPHfxPaOpytrmGkwyCkZ95J0cPefaefE6f5l52ZxpUepbwcudjJXvZZv+C6YRSCCGKIbo2NZ/K0BWK45RSMi+zmWSn5s3V2eRBQFP9I9A4wMqIvvKZ/SA9lxcd1w0+Cr4iH4l0NTsu1KbqltJZHltXD+kKBlTB95Hadlt4t7Te8W82hRZ9pDjR3g5vC4l1T2ejLBs3i4rKeOVu9w6w5OHtDzXtXLiimUcXh3RY4PodVdlZEoAgCAgoCuY9tU2kq6OlcwuNWXhr8wAZkyk357wgPCTbG9fNQxQl8kVOagOzgNk0baMciSbXQHKHpQgOHmsET+kE3q5p7gSCQutl/l63w3oC7U5L42mRgaXNBcz2rXGrd2vJNHuFlHVFHxKglwiY1NKC6lcftod+S+mZvIDgfA6WtUcZVSzWxuVXQx1fJu0n0l5+jN/GcJjxOJlVRvDZ2jNHIOqSR7j+RGo7D2XC7nBWLijueFGIlhLHTas4vdfujZ2S2mNReCoHR1Uej2HTNb3hw7wOfJTXbxdzqjzxuC5f2lesHsy1L3M4xcgKJm/SOKC2sFGN/B0l/r+DtVX72z/E2svZcH/dP9Bm9fxbTWGjBueBk5ef4O1RnzLfRD/q4H+6f6F7CtbmKZKQEB51EQe0tcLhwIIOoIIsQVD2yJjJxkmiibKSHD6mSglP2byZKcniDvbfj9QearRfBLgNrGxWIpWKhutJI86d36Hrix2lJVEFp92N+63ZvHhbkbMuVPTZkte3YfiXjh9UfQQVaMP3mSAIAgBQHzf0lbOursRwsOhkkp2umE5bnaGBwjy5nNILbkbweCA1dnNlTQ47M+ngkbS+qZWPJke0vJjJaHvJJOh0vwQHJwHZKSuxj1x9JPS0jXCodFNYZ5wCAWtB3Xs49xHFAfaEB5ysDgQRcHQg8VDWaGbTzRQMQopcGlM9MC+jeftohr0d/eHIdvgeYrPOqXF0NyqyvHV8uzSxbP9joY1hUeIxMq6J4bO0Zo5Bpe3uP5HeNd3FdWRUlxQ3K9F88JY6LtY9V/Bs7I7Tes3hqB0dVHo9h0zW95v0XVVnFvueeNwfL79esHszLbfHzTRCOHrVE3UjaN4voXfTt8Uus4VpuT2fhVbPin4VqzmSZcGw8D2qmXTTUukcNfBot5DiV558qHqz3jnjcT/av0R2NiMENJTjpPvZPtJDxueHh87r0qryWbKmPxKtt7uy0RYl7FIlAEBBCAre2mAetxB0ek8XXicNDfflv2287Lythnqi/gMVyZ8MvC90c/DauPGKV8FQMs7OrI0izmuG6Rv98wuE1OOXU9rq54K5WV+F6p+nkeWy+NyUkvqNebOGkMh9mRu4C/wHkeZiqbh3ZneMw0L4+0Yf4ryZeQ5WTHJQBAQUBFkBNkAsgJKAhAYSRhwIIBBFiDqD3qHqsmTm1qUCspJcGmM1OC+iebyxDXo7+83l2eR4Krwup6bG3CdeOqVc9LFs/P3nQx3CGYhGyroXhs7RmjeNM1vcdyO8a7tx0uu7IcUeKvc8MPfLDydF67vVfwa2z2GPjL8QxQ2lAOUOtaJo00AJAJ3AdvMlc1wa709z1xV0Z5YbCrT9TDAKd+J1Xrs4tBGS2nYeJB9s8+ff3JXFznxy+BGInHCU8iHifif7F9srRjZE2QEoAgIKAghCGk9SnbV4BI2QVlAcs7NXs4TAbwRxNuHHvsq1tbi+KJrYPFxlD2a/wvZ+RjFLTY3T5XDo5mXuPfidzF/abf6GxCd25ZM6av7OtzWsX8mjVw3aCbDninxK7mezHUAEgjhm/u/fvXMbJwfDLY7swlWJjzcNv1j/BeqeobI0OY4OadQQbgq0mnsY0oSi8pLJnqpICAIAgCAIAgMXJsCs7U7UQ04MVhNM/qiEda9/2uXdvXhZbFaMv4TBWWd992K6nO2Lwp9BFLPVPETHjMYb9SLW9/4raWHx4cVRcFnsizj744mUYVLNrTPzNO8mNzD2o6CN3cZiP78O/dHFK15dD1yj2dDJ62P6F+pqdsbWsY0Na0ANA0AA0ACtJJaGHOcpyblue6kgIAgCAIAgMSECKltJsoZH+s0TuhqW63GgkP73C/C9u8FV7KmtYbmlg8elHlXLOP6GnR7SRz3pMViEUpFrPHUf2g+6fHuK5VsX3bNz2lhJ1Pn4WWa9DGTZuqoT0mGS54zqYHm4PPKT9Qe07kdc4ax+R0sXRie7iVk/zI2aHb6MO6OtjfTSbus0lh7ja48rLqOI6TWR52dlS8VElNfUtNJiEcwBikY8fuuBXspRezMydNkPEsjZXR56kpkSEBjI8AXJAHM6KHl1JSz0RX8X2zpKa4dKHu/YZ1z3aaDxIXlK+EdC7T2bfbqlkvU4j8QxHEdKdnqkB3yPPXI7ON+7zXmnOx6aItqvCYVcVr4peXQzbFQ4MC556Wpdz68jyeQ90dvzKlquvfVjixWO0jpD5I8abCanFXiWtvFTA3ZADYu7XfXfytxhRlZudTvpwceCnWfV/wXqkp2xtDGNDWtFgALAdysxjwrJGNKcpy4pbnvZSchAEAQBAEAQEIBZMw9Tm4zgcNW3JPGHDgdzm9rTvC4lXGe6PejE2UPODyKr+hK/Djeik6eHf0Mh1HY3/wR3Lw4LIPR5o0/aMLilw2rhl+ZB22FLN9liVO6J24iSPOzwNrjvt4qXdB6TQWAvrfFhp5+55MhuyeH1HWo5jGTxiluPIm4RV1vw6EPHYuGlsc/ej1/VWvj+4xF9uAe0u+ZPyR1WLaQ9vws/HT8iP0XjI3VcB7S23/AG04LfzHPOwD/wDG/n/9JGA4q/7yvYz+Bg/pCjlW9ZHSxWBj4as/ezB+xDT1q2tmkHEGTK34kqeV+aQXaTWlNaXwzPIYjhOH/csbLLwyN6V5P8R0b5hRnVDY65WPxOs3lH1eS+Rma/Eq/Smj9UiP/Ef7Vv3Rvv3DxCKU5rRZI55WEw33j45eS2OvgOxkNOekkvPPvMknW15gHd3713GiK1epWxHaNti4I92Pkiyhq9zPeu5IUZAlSAgCAIAgCAIAgCAIDFwTMGvV0EczcszGSNPBzQ4fFcuEXujuFs4PODyK5V+j+jfqxrojzjeQB4HQLyeHh00L9fat8eua9TT/AFGmZ9xiFQwci4keQcFwsPJbSZ7LtSqX3lUWT+quIcMTd/8Amf6lPKs/Mdf1DC/+hf78B+ptW/73EpiOTczP+pOVP8xy+0cOvDSl/vuM4fR1Be88k038T1PIT3OH2tZ+CKXuR38N2epqbWGCNp/aygu/mOvxXpGqMdinbi7rfFJnUAXoVszJAEAQBAEAQBAEAQBAEAQBAEBFkBKAiyAlARZALIBZAAEBKAIAgCAIAgCAIAgCAIAgCAIAgCAIAgCAIAgCAIAgCAIAgCAI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data:image/jpeg;base64,/9j/4AAQSkZJRgABAQAAAQABAAD/2wCEAAkGBxQQEhQUEBQVFRQVFhcUFhcYFBcVGRQcFhQWFxcVGBwgHCggGBolHBoVITEhJSkrMC4uFx8zODMsNygtLisBCgoKDg0OGxAQGywkICQsLCwsLCwsLCwsNCwsLCwsLCwsLCwsLCwsLCwsLDQsLCwsLCwsLCwsLCwsLCwsLCwsLP/AABEIALkArQMBEQACEQEDEQH/xAAbAAEAAgMBAQAAAAAAAAAAAAAAAQYCBAUDB//EAEcQAAEDAgMEBgcECAMIAwAAAAEAAgMEEQUSIQYxQVETImFxgZEHFDJCobHRIzOywRUWUmJyktLwF4KiJDRDY8LD4fFTg5P/xAAZAQEAAwEBAAAAAAAAAAAAAAAAAQQFAgP/xAA4EQACAgAEAwUFBwQCAwAAAAAAAQIDBBEhMRITQQUiMlFhFHGBkaEjM0JSscHRFWJy8CQ0Q1Ph/9oADAMBAAIRAxEAPwD7igCAIAgCAIAgCAIAgCAIAgCAIAgCAIAgCAIAgCAIAgCAIAgIugF1DeQF1IF0BGYITkycyjNEC6knIZkIF0AugJQBAEAQBAEAQBAEAQBAQUINLEsUip25pntYP3ja/cN5XMpqO57V0TseUFmVWbb0yuyYfTSVDt2axawd+nzsvDnN+BZmlHstQWd81EgU+L1GrpIqYcmjMR89fFOG17slT7Pp/C5j9SJ36z4hO48ct2D8R+Schvdkf1GtP7OpIf4dRcauqP8A9jf6VHs3qT/V7FtCPyZH+H5b9zXVTT2uzfKyez5bMl9rcS79USRgWJw/c1olA3CRtvqp5dkdYsj2rBT0lXl7jE7U11L/AL7RlzBvkiJOnO2vxsnNnHxI69gw16+ws18md3BtrKWrsI5AHH3HdV3gDv8ABeld8ZlG/AX0+JHcBXo0inr1MlICAIAgCAIAgCAICCiBhLIGgucQABckmwAHFQ2luIxcnktylYhtdLVPMGFsznc6YjqM7vqfAFV3c5PKs168BCmPMxLy/t6k0exsTCZ8Sm6aQC5L3Wjbxtrw+HYulV+KYn2hOX2eHjwr03JqNuIY/sqCF1Q7cGxtysHiBu7bLl3xWkFmI9m2S798uFeu5iBi9Vv6KlaeHtOHz/JR9rLfQnLs+nbOY/UeeTWoxCcniGXaPxfkp5De8mP6nVH7umPxJ/w2h41NUT/G3+hPZl5j+tWLaEfk/wCSD6PMv3NbVM/zgjyFlHs7WzD7W4/HXFg4HicH3NY2UDc2Rtr/AD+acu2OzzI9qwVmkq8n5ow/W+rpTbEKMho3yxXLe8jUDzRWyj40dPs/D2rOizXyZ7PoMOxYExloktvZZkjeNy07/EFTlXd4dzjmYvB6STa9djUM9dhP3l6ulHva9Iwc+PxuO0Ll8dK11PXhw2N8Pcn9C3YLjcVYwPgfmHEbnNPJw4KxXNTWZl4jDWUy4ZrI6QXZ4EoAgCAIAgCAi6DM1cRrmQMdJK4Na3Un8hzK5k1FZs9KaZ2zUIbsorYp8bfd5dDQtOjRo6ax3ns7dw71X1seT2NlSq7O0WUrP0OniuPwYc0U1JGJJjo2JmtidAXka3+K7lYod1IrUYW3FN22vJeb/Y1aXZKetcJcUkJG9sDDZre8/TXtXKqnN5zfwPSWPhQuDDL4lxoMPjgblhY1jeTRa/fzXvGEY7GXZdOx5yeZtELrM8msxZQSEAUkZAoSYvbfemjJTaKvjew8E5zw3gmGrXx6a9o+livCyhSea0Zo0dpWwXDPvR8mcyDaGpw94hxJhfETZtQ0fi5/PsO9cxm4aSPeWEpxK48M8n+UzxXZ3UVuFPDZCL5WkGOUbzbhz03dx1SVXE+OApxWf/HxS08+qOzsntOysaWvHR1DNJIzoRY2JF9bX8l3XcpaPcp4zBOh5x1i9mWG69ikSgCAIAgIKA8qiYRtLnkBrQXEnQAAXJKhtIlJykopblAgjfjc5e/M2ihdZrbEdM4cT+fIG2+6quLtl6I3JNdnVcC1skvki3vcyaOWGmlax7B0d2ZSYXZdOrw4Kxo1kjKSnCSnYtHrr1KXsS5lFUyU9W0MqHOuyYm4lDuAJ4nnx3bwq1T4JcE9/M1senfSrafAt15H0hiuZZGCZIAgCAIAgCAICCgNeso2TMLJGhzXbwRdRKKZ1XZOqXFFlEnp5sFkMkOaWic7rs3mG/EePHjuOuqqyjKp8XQ21OvtCOU9LOj8zc2gwsVTWV+HOHTtGYEbpANC0/vDUW8CupJSXMieWGv5LeGxC7r+h3NldoG10OYdWRvVkZxY76FetVnGsyljMK6LOHp0Z3AvQqBAEAQEFAUTa6qfXVLKCAkNFn1DxrlG/L37tOZCq2tyfDH4mzga40UvET3/AAo2tqMUFBFFSUY+2ksyJo1LQdM57d+p5E8CurJcCUI7nng6fabJX3PurV/wcaXZaow1rKmke6SVovOw6iQb3WG8/PivN1Sh3k9S2sdVim6bVkvwvyO1LHT43TBzTlkbuPvQu3gHmD8V6NxvjktynGVuAtya0fyaPPZfaOSKT1PEOrM3SN53TN4a8T28e9RXY4vgmdYrBxnHn0ax6ryZdLqwZJKkBAEAQBAEAQEIDzmiDmlrgCCLEHUEHeCoazWRKk45NFAZmwWqDbk0M7tCdehcfy/Lu1rfdP0Np8OOpzX3kfqem0tOcOqW18AJikIbUNGoObc/x587cyli4Wpx+Iws1iaXhp+JeF/sXmlqWyMa9hBa4BzTzBFwrMWpLNGNOuUG4vdHsFJySgCA5u0WKCkp5JnW6o6oJtdx0aPNcWS4Y5ljC0O61Q8ytbGUopKSSrqT9pKDNI46ENtdrfztzdZeNOkXYy/jrOfeqa9lojDYejfUySYhUDrSnLC23sM3X/LwJ4qKY8T42O0LFVBYWrZb+8u9labMjTco20OCyUcprcPB5zQgXDxvcQB/fEKpZXy3xwNnDYmF8OTiH/izlbYyuxKkNXSyQiOlikllY5hMwdG0yFrXg9TQaHtBXbirY59TzjK7s+zKWz+TRo4B6Q54o3y1bw6FlL0sUZjyyTO92z+IPO3PklVjXdmdYzBwlDn0bPf0PSXafGIqFuKSOpXQHLI6mETgWxvcACH5r5rEc9/HcrBkH03DcQbUQRzx+zJG2Rt+ThcX80B8kwH0g1dS9wlxCipyJ3RCJ8Di94DgAQQba3I7wgLNjm01bUYmcOw0xRGKMSzzyMMliQC1jG7tzm99zutqB64s/GIKWSV1RSB0DZXuIgcemY1jXMIGbqO0kB4bkB57D4xiFTR+vVM0DonwSvZG2Ese17HEAk3II6rtO0IB6P8A0kU9VSweuVUDKuQvDmXya9K9rAAdLluTjxQH0FAEHoc7HcKZVwPhkGjhof2SPZcO4rmceJZHvhr5UWKcSr7HVHTxTYfV6yQgxkHe5m5pHO2mva1V6nxJwZo4yvlSjia9pa/Ey2Bq3QvmoJj1oHF0d/eYSNR5tP8AmU0NpuL6HPaNfMjHEx2e/vLsCrJkLXYyQkxQbso23ANVVUtEPZc7pZe4bh5B/mFVu78lA2ezvsqLMQ91ojL0gSuldTUMWjp3Avt7rGn/ANn/ACqb9coLqR2bFR48RL8K+pc6SnbExrGCzWgNA5ACwVhLJZGTOTlJyfU9ipOTFwTLMPPdHzjbrZaSJk81FcNmikiqIgL3bIxzXPaOwEm3ZccQqtsXDvx3NrC4iGJgsPe8vJ+pGzmz0NfhMEOZplgj6PONcrhrlcP2SCNO24XTyujpueUZ2YC7heq+jRwKuOtqI24K/oIGdVjpHZs7o2EOa2Mey46Cx0uB3qKbcnwT3JxuDhOPtGH1j1XkfW8NoG08EcMfsxsbG3uaLBWTJPnGyuy+KYeJGNgw+Vj6h82eR7zIA8t0FmW0Av3lAdTG9lKyHEziOGGF7pYxHPDMXNa6waMzXAaHqt8Qd97IDsChrqmgqo6zoBUTMmZG2Ino2NfFkY0uIuTe5J7UBjsns9LS4VHRyZelbFIw5XXbd7nkWNv3hwQFApPRtiL6Wlopm0UcMEpkdMwvfO77Rz7XygW6xHgOSA+0RtsAOQA8kBkgIcgKJtgz1Ksp61vsuPQzdoI0v4fhCrWLKfEbGBl7Rh54d+9DbK1LV0la3cXCGQ8w4aX7LZvIKLPGpnWB+1osw796L0x19ysp56mLlloZKQYlCCj7Mf7RidbOdRFlhZ5kH8PxVarvWORtYz7LB11rrqxgQ9axWqmOrYGiJnK+o/J3mlXfslLyIxH2OChD82rLyFZMckoCEBDggKHj+Dy4fKaygF2754QLhw3lwA7LnsOuuoVaUJQlxRNnDYmvFQVN/wAGbtbSQYzTtkhdlkZ7DveieNcjuNtx8QQplCN0eLqeVc7MBbwy2fyaGye0j85pK4ZKlmjSdBMLXBHAuty37+wKrHnwz3GLwacefTrHr6FvzKwZfuMkAQBAEAQBAQUBw9s8PFTRzMtrlzt72dYfJedyziXMBdyr4yK28+v4H1us9kYueJdCd/iB/qXi+/SaC/4/aPo39GWfY6u6ejp3nV3Rhrj2t6pPmLr0olnBGdjq+XiJx9WdpexUPORwAJO4C/kob0zJiuJqJSfRX/ukszt8sr5Ce4C/xBVbD+ByNntnW+Na6JIz9FTL00szvammc8nnoB88ynD+FvzOe2WubGC2ii7BWTHJQBAQUGZiWoxlk80UPG8Klw6U1lCLxnWeHgRfVwHAbz2b92iqWQlCXFA2sNfXi4ci7fozerqKDGKds0DssrdWP96Nw1yP42v9Qu5RjauJbnjXbbgrHCazT3XRonZXaR7nGkrhkqmaAnTpgBoRzdbXTfvHEBTbJ92ejIxmDio8/D6we/oW8KwZhKAIAgCAICCgMJGBwIPEWUPVExeTzKR6PG3hq6d3uTSMt2EEfkq1GqlE2O0vvK7PNI2PRZJ/sjmf/HK9vnr9V1h9mjz7YX26kuqTLmrBlGli5tBKf+W/8BXMtmelP3i96KjsUcuDuI/YnP4lXq+6Zp9oPPG/FG/6MmWw+Lvef9ZXdH3aPLtX/tS+H6FsXuZqCAIDm7SYgaakqJ2gOdDBLKAdzjHG5wB7NEBSIvSLNMyhjpIGTVlVH0z2Z8scEYJu5x8DYE8O0XA2fSZt2/C+hjghbNLI18jmG9mxxtu55tw0O/g08k6D1OXXz+osixKhc0QVIZniPskvFwBy1v3HyVSUXCXEjZw98MXXybd14WY4lXOxqqbHRwZWwMY99W4lhjc5rnCNot19QBfgbnhr3OKtXEtzyqutwNrhNaPddDPFPSNPQ0kgmjaauFzGlrrhsrSbF4I4gWPbdTVbm+GejIxmBWXNp1i/oWLZTHa2pkb03qBiyku6CodLI0kXb1cthra917mYeWx+3bat9WypdBC6CoMLAZADIAfas47+5AbZ2pf+l20AY3ozS+sZ7nNfMW25W0ugLWEAQBAQgKRsPpWYk3/nE+b5FWp8cvebOP8A+vR7v4J9GWnrg5VL0w34vecdq71/4ou6smSa2Ix5opGjixw82lcy2Z6VPKab8ym+j4dLhJaN9pmed/qq9OtTNTtJcONzfobnoslzYfHzDng/zX+RC7ofcPPteLjinmW9e5lhAEBydraN89DVxRDNJJTTRsbcDM58TmtFyQBckalAfMMC2IrcLNFV0MGaUxtir6bpIuuAdZGuc/Lm3bjvA5lAdGt2Nra/EqqpkeaSMxCmhu2GYyROaRI0tJcG3JdyPWKBaHLdsdiP6HdQPgL3Q1gMB6WIdJBmLs3t6a5tCQbOAtom+gTyeh1H4VV4PUOmpozJSFoe8Zgco95jhfMSDqHgHTfuN6rg6nnHY26bq8ZXyLdJLaX7HR2yom4rRsnoYumlzNblDmMcGk2ka7MQLjkfBTOCujmt0eNN1mDsddmz/wBzKrsng7v0xTO6KKjdTRPbM1g6N1QS14Ayjqk2LSSDra/K3VVufdluc4zAqEVdU84P6GrNsTWWxBhwpk76maR0NQ+anaYWuJs9vXzC3tW817mYWfZDY+rpMRpJJhnjhw4U75c7SOk6RzsgFw4hoIaDl3NCA+oIAgCAgoCj7BdapxGTgZ3AHue8/mqtHik/U2e0dKaY9UjL0XC8dS/9uoefzU4b8XvOO1fFBf2ou6smSQUCKL6Nvs/XaY/8KckdzgWj8PxVXDvJuPqbHane5dvmifRqeidWUx06KcuH8LhYfh+KnD6OUfUjtTvqF3mi9BWTICAIAgIsgJQEEIDBzARY6jcRzRrMap5ooWLYbJhUxqqMXp3H7eHflHFzeQ49nduqTzqea2NzD2V42HJteU+j/Y6GLYdFi0DKilcGzN1jkGhaW65H8Rr5LuUVYuKO5XqtswdkqrV3X0/c9dktpTKTTVYyVUejgRbpAPeb224BTTZxd2W5GOwKrytqecGWsL2zzMwlSAgIKA8K2cRxvedzWl3kLrmbyR3VHjmo+pR9iH9DhtRUO0zmWTyFr+YKr192tyNbHLjxUKl0yR1fRnTllBGTve5z/N1vyXdCyhn5nj2tNSxLS6ZL5FrXuZhiVIW5R2H1XGSDo2rj05Fzfz0P8yprKFvvNh/b4BPrB/QiZ3qeMNJ0jrGWvwzNsLd98v8AMj7l2fmEvaMFl1h+hegrZjkoAgCAIAgCAIDB7AQQdQd/aoyzC01RQMUw+TCZjU0gLqVx+2hHug+83kAfLdu3VZJ1vNG3TfDG18q19/ozoYvhkWKQsqaR4bM3WOQaEEb2P5HhruXdlasXFHc8abp4Kx03LOPVfuj32R2mMxNPVDo6qPRzTpnt7w+njuU1W56S3OMbglD7WrWD+haQV7maZICHIOpVPSRiBioyxur53CJo4m/tfDTxC8MRLKOXmaPZdPHfxPaOpytrmGkwyCkZ95J0cPefaefE6f5l52ZxpUepbwcudjJXvZZv+C6YRSCCGKIbo2NZ/K0BWK45RSMi+zmWSn5s3V2eRBQFP9I9A4wMqIvvKZ/SA9lxcd1w0+Cr4iH4l0NTsu1KbqltJZHltXD+kKBlTB95Hadlt4t7Te8W82hRZ9pDjR3g5vC4l1T2ejLBs3i4rKeOVu9w6w5OHtDzXtXLiimUcXh3RY4PodVdlZEoAgCAgoCuY9tU2kq6OlcwuNWXhr8wAZkyk357wgPCTbG9fNQxQl8kVOagOzgNk0baMciSbXQHKHpQgOHmsET+kE3q5p7gSCQutl/l63w3oC7U5L42mRgaXNBcz2rXGrd2vJNHuFlHVFHxKglwiY1NKC6lcftod+S+mZvIDgfA6WtUcZVSzWxuVXQx1fJu0n0l5+jN/GcJjxOJlVRvDZ2jNHIOqSR7j+RGo7D2XC7nBWLijueFGIlhLHTas4vdfujZ2S2mNReCoHR1Uej2HTNb3hw7wOfJTXbxdzqjzxuC5f2lesHsy1L3M4xcgKJm/SOKC2sFGN/B0l/r+DtVX72z/E2svZcH/dP9Bm9fxbTWGjBueBk5ef4O1RnzLfRD/q4H+6f6F7CtbmKZKQEB51EQe0tcLhwIIOoIIsQVD2yJjJxkmiibKSHD6mSglP2byZKcniDvbfj9QearRfBLgNrGxWIpWKhutJI86d36Hrix2lJVEFp92N+63ZvHhbkbMuVPTZkte3YfiXjh9UfQQVaMP3mSAIAgBQHzf0lbOursRwsOhkkp2umE5bnaGBwjy5nNILbkbweCA1dnNlTQ47M+ngkbS+qZWPJke0vJjJaHvJJOh0vwQHJwHZKSuxj1x9JPS0jXCodFNYZ5wCAWtB3Xs49xHFAfaEB5ysDgQRcHQg8VDWaGbTzRQMQopcGlM9MC+jeftohr0d/eHIdvgeYrPOqXF0NyqyvHV8uzSxbP9joY1hUeIxMq6J4bO0Zo5Bpe3uP5HeNd3FdWRUlxQ3K9F88JY6LtY9V/Bs7I7Tes3hqB0dVHo9h0zW95v0XVVnFvueeNwfL79esHszLbfHzTRCOHrVE3UjaN4voXfTt8Uus4VpuT2fhVbPin4VqzmSZcGw8D2qmXTTUukcNfBot5DiV558qHqz3jnjcT/av0R2NiMENJTjpPvZPtJDxueHh87r0qryWbKmPxKtt7uy0RYl7FIlAEBBCAre2mAetxB0ek8XXicNDfflv2287Lythnqi/gMVyZ8MvC90c/DauPGKV8FQMs7OrI0izmuG6Rv98wuE1OOXU9rq54K5WV+F6p+nkeWy+NyUkvqNebOGkMh9mRu4C/wHkeZiqbh3ZneMw0L4+0Yf4ryZeQ5WTHJQBAQUBFkBNkAsgJKAhAYSRhwIIBBFiDqD3qHqsmTm1qUCspJcGmM1OC+iebyxDXo7+83l2eR4Krwup6bG3CdeOqVc9LFs/P3nQx3CGYhGyroXhs7RmjeNM1vcdyO8a7tx0uu7IcUeKvc8MPfLDydF67vVfwa2z2GPjL8QxQ2lAOUOtaJo00AJAJ3AdvMlc1wa709z1xV0Z5YbCrT9TDAKd+J1Xrs4tBGS2nYeJB9s8+ff3JXFznxy+BGInHCU8iHifif7F9srRjZE2QEoAgIKAghCGk9SnbV4BI2QVlAcs7NXs4TAbwRxNuHHvsq1tbi+KJrYPFxlD2a/wvZ+RjFLTY3T5XDo5mXuPfidzF/abf6GxCd25ZM6av7OtzWsX8mjVw3aCbDninxK7mezHUAEgjhm/u/fvXMbJwfDLY7swlWJjzcNv1j/BeqeobI0OY4OadQQbgq0mnsY0oSi8pLJnqpICAIAgCAIAgMXJsCs7U7UQ04MVhNM/qiEda9/2uXdvXhZbFaMv4TBWWd992K6nO2Lwp9BFLPVPETHjMYb9SLW9/4raWHx4cVRcFnsizj744mUYVLNrTPzNO8mNzD2o6CN3cZiP78O/dHFK15dD1yj2dDJ62P6F+pqdsbWsY0Na0ANA0AA0ACtJJaGHOcpyblue6kgIAgCAIAgMSECKltJsoZH+s0TuhqW63GgkP73C/C9u8FV7KmtYbmlg8elHlXLOP6GnR7SRz3pMViEUpFrPHUf2g+6fHuK5VsX3bNz2lhJ1Pn4WWa9DGTZuqoT0mGS54zqYHm4PPKT9Qe07kdc4ax+R0sXRie7iVk/zI2aHb6MO6OtjfTSbus0lh7ja48rLqOI6TWR52dlS8VElNfUtNJiEcwBikY8fuuBXspRezMydNkPEsjZXR56kpkSEBjI8AXJAHM6KHl1JSz0RX8X2zpKa4dKHu/YZ1z3aaDxIXlK+EdC7T2bfbqlkvU4j8QxHEdKdnqkB3yPPXI7ON+7zXmnOx6aItqvCYVcVr4peXQzbFQ4MC556Wpdz68jyeQ90dvzKlquvfVjixWO0jpD5I8abCanFXiWtvFTA3ZADYu7XfXfytxhRlZudTvpwceCnWfV/wXqkp2xtDGNDWtFgALAdysxjwrJGNKcpy4pbnvZSchAEAQBAEAQEIBZMw9Tm4zgcNW3JPGHDgdzm9rTvC4lXGe6PejE2UPODyKr+hK/Djeik6eHf0Mh1HY3/wR3Lw4LIPR5o0/aMLilw2rhl+ZB22FLN9liVO6J24iSPOzwNrjvt4qXdB6TQWAvrfFhp5+55MhuyeH1HWo5jGTxiluPIm4RV1vw6EPHYuGlsc/ej1/VWvj+4xF9uAe0u+ZPyR1WLaQ9vws/HT8iP0XjI3VcB7S23/AG04LfzHPOwD/wDG/n/9JGA4q/7yvYz+Bg/pCjlW9ZHSxWBj4as/ezB+xDT1q2tmkHEGTK34kqeV+aQXaTWlNaXwzPIYjhOH/csbLLwyN6V5P8R0b5hRnVDY65WPxOs3lH1eS+Rma/Eq/Smj9UiP/Ef7Vv3Rvv3DxCKU5rRZI55WEw33j45eS2OvgOxkNOekkvPPvMknW15gHd3713GiK1epWxHaNti4I92Pkiyhq9zPeu5IUZAlSAgCAIAgCAIAgCAIDFwTMGvV0EczcszGSNPBzQ4fFcuEXujuFs4PODyK5V+j+jfqxrojzjeQB4HQLyeHh00L9fat8eua9TT/AFGmZ9xiFQwci4keQcFwsPJbSZ7LtSqX3lUWT+quIcMTd/8Amf6lPKs/Mdf1DC/+hf78B+ptW/73EpiOTczP+pOVP8xy+0cOvDSl/vuM4fR1Be88k038T1PIT3OH2tZ+CKXuR38N2epqbWGCNp/aygu/mOvxXpGqMdinbi7rfFJnUAXoVszJAEAQBAEAQBAEAQBAEAQBAEBFkBKAiyAlARZALIBZAAEBKAIAgCAIAgCAIAgCAIAgCAIAgCAIAgCAIAgCAIAgCAIAgCAI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4" name="Picture 6" descr="http://img0.liveinternet.ru/images/attach/c/8/99/368/99368270_5087732_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4008395"/>
            <a:ext cx="2987824" cy="284960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27784" y="0"/>
            <a:ext cx="6516216" cy="2868168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2178316">
                <a:tc>
                  <a:txBody>
                    <a:bodyPr/>
                    <a:lstStyle/>
                    <a:p>
                      <a:pPr algn="ctr"/>
                      <a:r>
                        <a:rPr lang="ru-RU" sz="6600" dirty="0" smtClean="0"/>
                        <a:t>Слова-паразиты</a:t>
                      </a:r>
                      <a:endParaRPr lang="ru-RU" sz="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dirty="0" smtClean="0"/>
                        <a:t>Звуки</a:t>
                      </a:r>
                      <a:r>
                        <a:rPr lang="ru-RU" sz="6600" baseline="0" dirty="0" smtClean="0"/>
                        <a:t>-паразиты</a:t>
                      </a:r>
                      <a:endParaRPr lang="ru-RU" sz="6600" dirty="0"/>
                    </a:p>
                  </a:txBody>
                  <a:tcPr/>
                </a:tc>
              </a:tr>
              <a:tr h="4679684">
                <a:tc>
                  <a:txBody>
                    <a:bodyPr/>
                    <a:lstStyle/>
                    <a:p>
                      <a:pPr algn="l"/>
                      <a:r>
                        <a:rPr lang="ru-RU" sz="24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«Это Самое», «Просто», «В Общем Случае», «Вот», «Будем Говорить», «Ну», «Значит Так», «Короче», «Типа», </a:t>
                      </a:r>
                    </a:p>
                    <a:p>
                      <a:pPr algn="l"/>
                      <a:r>
                        <a:rPr lang="ru-RU" sz="24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«Не</a:t>
                      </a:r>
                      <a:r>
                        <a:rPr lang="ru-RU" sz="2400" b="1" i="0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Знаю», «</a:t>
                      </a:r>
                      <a:r>
                        <a:rPr lang="ru-RU" sz="2400" b="1" i="0" u="none" strike="noStrike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Шо</a:t>
                      </a:r>
                      <a:r>
                        <a:rPr lang="ru-RU" sz="2400" b="1" i="0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?», «Ёлки-палки», «Угу», «</a:t>
                      </a:r>
                      <a:r>
                        <a:rPr lang="ru-RU" sz="2400" b="1" i="0" u="none" strike="noStrike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Ё-моё</a:t>
                      </a:r>
                      <a:r>
                        <a:rPr lang="ru-RU" sz="2400" b="1" i="0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», «Значиться Так», «Блин», «Прямо», «Как Бы», «Чё», «Это» </a:t>
                      </a:r>
                    </a:p>
                    <a:p>
                      <a:pPr algn="l"/>
                      <a:r>
                        <a:rPr lang="ru-RU" sz="2400" b="1" i="0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 Другие.</a:t>
                      </a:r>
                      <a:endParaRPr lang="ru-RU" sz="2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«Э-э-э», «М-м-м», «А-а-а»,</a:t>
                      </a:r>
                      <a:r>
                        <a:rPr lang="ru-RU" sz="2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«И-и-и», </a:t>
                      </a:r>
                    </a:p>
                    <a:p>
                      <a:r>
                        <a:rPr lang="ru-RU" sz="2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«Я-я-я», «</a:t>
                      </a:r>
                      <a:r>
                        <a:rPr lang="ru-RU" sz="28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Ю-ю-ю</a:t>
                      </a:r>
                      <a:r>
                        <a:rPr lang="ru-RU" sz="2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» И Т.Д.</a:t>
                      </a:r>
                      <a:endParaRPr lang="ru-RU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772816"/>
          </a:xfrm>
        </p:spPr>
        <p:txBody>
          <a:bodyPr/>
          <a:lstStyle/>
          <a:p>
            <a:pPr algn="ctr"/>
            <a:r>
              <a:rPr lang="ru-RU" sz="9600" dirty="0" smtClean="0"/>
              <a:t>опрос</a:t>
            </a:r>
            <a:endParaRPr lang="ru-RU" sz="9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700808"/>
            <a:ext cx="9144000" cy="5157192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>
                <a:solidFill>
                  <a:schemeClr val="tx1"/>
                </a:solidFill>
              </a:rPr>
              <a:t>Кол-во опрошенных: </a:t>
            </a:r>
            <a:r>
              <a:rPr lang="ru-RU" sz="4000" dirty="0" smtClean="0">
                <a:solidFill>
                  <a:schemeClr val="tx1"/>
                </a:solidFill>
              </a:rPr>
              <a:t>15</a:t>
            </a:r>
            <a:r>
              <a:rPr lang="ru-RU" sz="4000" dirty="0" smtClean="0">
                <a:solidFill>
                  <a:schemeClr val="tx1"/>
                </a:solidFill>
              </a:rPr>
              <a:t> </a:t>
            </a:r>
            <a:r>
              <a:rPr lang="ru-RU" sz="4000" dirty="0" smtClean="0">
                <a:solidFill>
                  <a:schemeClr val="tx1"/>
                </a:solidFill>
              </a:rPr>
              <a:t>человек. </a:t>
            </a:r>
          </a:p>
          <a:p>
            <a:pPr algn="l"/>
            <a:r>
              <a:rPr lang="ru-RU" sz="4000" dirty="0" smtClean="0">
                <a:solidFill>
                  <a:schemeClr val="tx1"/>
                </a:solidFill>
              </a:rPr>
              <a:t>Место опроса – Детский парк</a:t>
            </a:r>
            <a:endParaRPr lang="ru-RU" sz="4000" dirty="0" smtClean="0">
              <a:solidFill>
                <a:schemeClr val="tx1"/>
              </a:solidFill>
            </a:endParaRPr>
          </a:p>
          <a:p>
            <a:pPr algn="l"/>
            <a:endParaRPr lang="ru-RU" sz="4000" dirty="0" smtClean="0">
              <a:solidFill>
                <a:schemeClr val="tx1"/>
              </a:solidFill>
            </a:endParaRPr>
          </a:p>
          <a:p>
            <a:pPr algn="l"/>
            <a:r>
              <a:rPr lang="ru-RU" sz="4000" dirty="0" smtClean="0">
                <a:solidFill>
                  <a:schemeClr val="tx1"/>
                </a:solidFill>
              </a:rPr>
              <a:t>Слова </a:t>
            </a:r>
            <a:r>
              <a:rPr lang="ru-RU" sz="4000" dirty="0" smtClean="0">
                <a:solidFill>
                  <a:schemeClr val="tx1"/>
                </a:solidFill>
              </a:rPr>
              <a:t>были такие: Блин, Чёрт, Чё?, Круто, Это самое…, Просто…,В общем случае, Вот, </a:t>
            </a:r>
            <a:r>
              <a:rPr lang="ru-RU" sz="4000" dirty="0" err="1" smtClean="0">
                <a:solidFill>
                  <a:schemeClr val="tx1"/>
                </a:solidFill>
              </a:rPr>
              <a:t>Нууу</a:t>
            </a:r>
            <a:r>
              <a:rPr lang="ru-RU" sz="4000" dirty="0" smtClean="0">
                <a:solidFill>
                  <a:schemeClr val="tx1"/>
                </a:solidFill>
              </a:rPr>
              <a:t>…, Короче.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http://goodimg.ru/img/kartinka-belyiy-fo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383547" cy="6858000"/>
          </a:xfrm>
          <a:prstGeom prst="rect">
            <a:avLst/>
          </a:prstGeom>
          <a:noFill/>
        </p:spPr>
      </p:pic>
      <p:graphicFrame>
        <p:nvGraphicFramePr>
          <p:cNvPr id="5" name="Диаграмма 4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698" name="AutoShape 2" descr="data:image/jpeg;base64,/9j/4AAQSkZJRgABAQAAAQABAAD/2wCEAAkGBwgHBgkIBwgKCgkFBQoFBQUFBQ8ICQUKFBEWFhQRExMYHCggGBolGxMTITEhJSkrLi4uFx8zODMsNygtLisBCgoKBQUFDgUFDisZExkrKysrKysrKysrKysrKysrKysrKysrKysrKysrKysrKysrKysrKysrKysrKysrKysrK//AABEIAJcBTwMBIgACEQEDEQH/xAAVAAEBAAAAAAAAAAAAAAAAAAAAB//EABQQAQAAAAAAAAAAAAAAAAAAAAD/xAAUAQEAAAAAAAAAAAAAAAAAAAAA/8QAFBEBAAAAAAAAAAAAAAAAAAAAAP/aAAwDAQACEQMRAD8Au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0"/>
            <a:ext cx="5105400" cy="1844824"/>
          </a:xfrm>
        </p:spPr>
        <p:txBody>
          <a:bodyPr/>
          <a:lstStyle/>
          <a:p>
            <a:pPr algn="ctr"/>
            <a:r>
              <a:rPr lang="ru-RU" sz="6000" dirty="0" smtClean="0"/>
              <a:t>Результаты опроса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772816"/>
            <a:ext cx="8424936" cy="4968552"/>
          </a:xfrm>
        </p:spPr>
        <p:txBody>
          <a:bodyPr numCol="2">
            <a:normAutofit/>
          </a:bodyPr>
          <a:lstStyle/>
          <a:p>
            <a:pPr algn="l"/>
            <a:r>
              <a:rPr lang="ru-RU" sz="3200" dirty="0" smtClean="0">
                <a:solidFill>
                  <a:schemeClr val="tx1"/>
                </a:solidFill>
              </a:rPr>
              <a:t>Блин-9 чел.</a:t>
            </a:r>
          </a:p>
          <a:p>
            <a:pPr algn="l"/>
            <a:r>
              <a:rPr lang="ru-RU" sz="3200" dirty="0" smtClean="0">
                <a:solidFill>
                  <a:schemeClr val="tx1"/>
                </a:solidFill>
              </a:rPr>
              <a:t>Чёрт-3 чел.</a:t>
            </a:r>
          </a:p>
          <a:p>
            <a:pPr algn="l"/>
            <a:r>
              <a:rPr lang="ru-RU" sz="3200" dirty="0" smtClean="0">
                <a:solidFill>
                  <a:schemeClr val="tx1"/>
                </a:solidFill>
              </a:rPr>
              <a:t>Чё?-5 чел.</a:t>
            </a:r>
          </a:p>
          <a:p>
            <a:pPr algn="l"/>
            <a:r>
              <a:rPr lang="ru-RU" sz="3200" dirty="0" smtClean="0">
                <a:solidFill>
                  <a:schemeClr val="tx1"/>
                </a:solidFill>
              </a:rPr>
              <a:t>Круто-7 чел.</a:t>
            </a:r>
          </a:p>
          <a:p>
            <a:pPr algn="l"/>
            <a:r>
              <a:rPr lang="ru-RU" sz="3200" dirty="0" smtClean="0">
                <a:solidFill>
                  <a:schemeClr val="tx1"/>
                </a:solidFill>
              </a:rPr>
              <a:t>Это самое…-2чел.</a:t>
            </a:r>
          </a:p>
          <a:p>
            <a:pPr algn="l"/>
            <a:r>
              <a:rPr lang="ru-RU" sz="3200" dirty="0" smtClean="0">
                <a:solidFill>
                  <a:schemeClr val="tx1"/>
                </a:solidFill>
              </a:rPr>
              <a:t>Просто…-2 сел.</a:t>
            </a:r>
          </a:p>
          <a:p>
            <a:pPr algn="l"/>
            <a:endParaRPr lang="ru-RU" sz="3200" dirty="0" smtClean="0">
              <a:solidFill>
                <a:schemeClr val="tx1"/>
              </a:solidFill>
            </a:endParaRPr>
          </a:p>
          <a:p>
            <a:pPr algn="l"/>
            <a:endParaRPr lang="ru-RU" sz="3200" dirty="0" smtClean="0">
              <a:solidFill>
                <a:schemeClr val="tx1"/>
              </a:solidFill>
            </a:endParaRPr>
          </a:p>
          <a:p>
            <a:pPr algn="l"/>
            <a:r>
              <a:rPr lang="ru-RU" sz="3200" dirty="0" smtClean="0">
                <a:solidFill>
                  <a:schemeClr val="tx1"/>
                </a:solidFill>
              </a:rPr>
              <a:t>В общем случае-3 чел.</a:t>
            </a:r>
          </a:p>
          <a:p>
            <a:pPr algn="l"/>
            <a:r>
              <a:rPr lang="ru-RU" sz="3200" dirty="0" smtClean="0">
                <a:solidFill>
                  <a:schemeClr val="tx1"/>
                </a:solidFill>
              </a:rPr>
              <a:t>Вот-13 чел.</a:t>
            </a:r>
          </a:p>
          <a:p>
            <a:pPr algn="l"/>
            <a:r>
              <a:rPr lang="ru-RU" sz="3200" dirty="0" err="1" smtClean="0">
                <a:solidFill>
                  <a:schemeClr val="tx1"/>
                </a:solidFill>
              </a:rPr>
              <a:t>Нууу</a:t>
            </a:r>
            <a:r>
              <a:rPr lang="ru-RU" sz="3200" dirty="0" smtClean="0">
                <a:solidFill>
                  <a:schemeClr val="tx1"/>
                </a:solidFill>
              </a:rPr>
              <a:t>…-15 чел.</a:t>
            </a:r>
          </a:p>
          <a:p>
            <a:pPr algn="l"/>
            <a:r>
              <a:rPr lang="ru-RU" sz="3200" dirty="0" smtClean="0">
                <a:solidFill>
                  <a:schemeClr val="tx1"/>
                </a:solidFill>
              </a:rPr>
              <a:t>Короче-10 чел.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644684" cy="1412728"/>
          </a:xfrm>
        </p:spPr>
        <p:txBody>
          <a:bodyPr/>
          <a:lstStyle/>
          <a:p>
            <a:pPr algn="ctr"/>
            <a:r>
              <a:rPr lang="ru-RU" dirty="0" smtClean="0"/>
              <a:t>Как можно избавиться от «слов-паразитов»???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556792"/>
            <a:ext cx="8748464" cy="5301208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Тем, кто не знает, как убрать слова паразиты из своего лексикона предлагается к каждому из таких слов составить на бумажке список синонимов и всегда носить его с собой. Однако этот трюк некоторые специалисты подвергают критике и видят в замене не избавление от «слова сорняка», а пополнение «коллекции» еще одним. По их мнению, «мусора» на языке становится только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больше.Практикуйте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свою речь, старайтесь ее контролировать и совершенствовать. Контроль необходим при любом общении, неважно с кем вы разговариваете, с близкими людьми или с деловыми партнерами, с ребенком или взрослым, с начальником или подчиненным. Всегда следите за чистотой своей речи, так вы быстро отучитесь от слов-паразитов.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146</TotalTime>
  <Words>217</Words>
  <Application>Microsoft Office PowerPoint</Application>
  <PresentationFormat>Экран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Изящная</vt:lpstr>
      <vt:lpstr>Речевой этикет. Слова паразиты, и как от них можно избавиться</vt:lpstr>
      <vt:lpstr>Что такое речевой этикет?</vt:lpstr>
      <vt:lpstr>Что такое  слова-паразиты???</vt:lpstr>
      <vt:lpstr>Слайд 4</vt:lpstr>
      <vt:lpstr>опрос</vt:lpstr>
      <vt:lpstr>Слайд 6</vt:lpstr>
      <vt:lpstr>Результаты опроса</vt:lpstr>
      <vt:lpstr>Как можно избавиться от «слов-паразитов»???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Речевой этикет. Слова паразиты, и как от них можно избавиться</dc:title>
  <dc:creator>Богдан</dc:creator>
  <cp:lastModifiedBy>Богдан</cp:lastModifiedBy>
  <cp:revision>17</cp:revision>
  <dcterms:created xsi:type="dcterms:W3CDTF">2014-09-11T13:19:31Z</dcterms:created>
  <dcterms:modified xsi:type="dcterms:W3CDTF">2014-09-23T16:11:43Z</dcterms:modified>
</cp:coreProperties>
</file>