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2B8AF0-C8EB-4F97-B835-C96204F04C66}" type="datetimeFigureOut">
              <a:rPr lang="ru-RU" smtClean="0"/>
              <a:t>07.12.2013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CC5FD9-7695-4F57-87F6-27AEA9B72B96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5000">
              <a:schemeClr val="accent3">
                <a:lumMod val="50000"/>
                <a:alpha val="8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Семья в православном мире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0364" y="3228536"/>
            <a:ext cx="3000396" cy="29151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214686"/>
            <a:ext cx="400052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lvl="0"/>
            <a:r>
              <a:rPr lang="en-US" dirty="0" smtClean="0"/>
              <a:t>Вводное слово учителя. </a:t>
            </a:r>
            <a:endParaRPr lang="ru-RU" dirty="0" smtClean="0"/>
          </a:p>
          <a:p>
            <a:pPr lvl="0"/>
            <a:r>
              <a:rPr lang="ru-RU" dirty="0" smtClean="0"/>
              <a:t>Святость семьи</a:t>
            </a:r>
          </a:p>
          <a:p>
            <a:pPr lvl="0"/>
            <a:r>
              <a:rPr lang="ru-RU" dirty="0" smtClean="0"/>
              <a:t>Главное в рассказе «Сиротка».</a:t>
            </a:r>
          </a:p>
          <a:p>
            <a:pPr lvl="0"/>
            <a:r>
              <a:rPr lang="ru-RU" dirty="0" smtClean="0"/>
              <a:t>Православные символы семьи.</a:t>
            </a:r>
          </a:p>
          <a:p>
            <a:pPr lvl="0"/>
            <a:r>
              <a:rPr lang="ru-RU" dirty="0" smtClean="0"/>
              <a:t>Понятие церковного брака. Венчание.</a:t>
            </a:r>
          </a:p>
          <a:p>
            <a:pPr lvl="0"/>
            <a:r>
              <a:rPr lang="ru-RU" dirty="0" smtClean="0"/>
              <a:t>Святая любовь матери.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6327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dirty="0" smtClean="0"/>
              <a:t>Семья – это группа людей, связанная друг с другом кровнородственными узами.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4357718" cy="31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214686"/>
            <a:ext cx="4398970" cy="335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Петр и Февронья Муромские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371477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785926"/>
            <a:ext cx="3494099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Брак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2571768" cy="33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57166"/>
            <a:ext cx="283845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2285992"/>
            <a:ext cx="2571768" cy="333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48242" y="3857628"/>
            <a:ext cx="3895758" cy="260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643446"/>
            <a:ext cx="271464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577" y="73802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Родители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0443" y="1962742"/>
            <a:ext cx="35719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0113" y="4248758"/>
            <a:ext cx="37147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91047" y="2348929"/>
            <a:ext cx="5361905" cy="356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78791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</TotalTime>
  <Words>52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Семья в православном мире</vt:lpstr>
      <vt:lpstr>План урока</vt:lpstr>
      <vt:lpstr> Семья – это группа людей, связанная друг с другом кровнородственными узами.  </vt:lpstr>
      <vt:lpstr>Петр и Февронья Муромские</vt:lpstr>
      <vt:lpstr>Брак</vt:lpstr>
      <vt:lpstr>Родители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Семья в православном мире</dc:title>
  <dc:creator>*</dc:creator>
  <cp:lastModifiedBy>Пользователь</cp:lastModifiedBy>
  <cp:revision>6</cp:revision>
  <dcterms:created xsi:type="dcterms:W3CDTF">2009-11-12T18:00:07Z</dcterms:created>
  <dcterms:modified xsi:type="dcterms:W3CDTF">2013-12-07T10:49:32Z</dcterms:modified>
</cp:coreProperties>
</file>