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handoutMasterIdLst>
    <p:handoutMasterId r:id="rId12"/>
  </p:handoutMasterIdLst>
  <p:sldIdLst>
    <p:sldId id="256" r:id="rId2"/>
    <p:sldId id="257" r:id="rId3"/>
    <p:sldId id="351" r:id="rId4"/>
    <p:sldId id="367" r:id="rId5"/>
    <p:sldId id="368" r:id="rId6"/>
    <p:sldId id="369" r:id="rId7"/>
    <p:sldId id="370" r:id="rId8"/>
    <p:sldId id="278" r:id="rId9"/>
    <p:sldId id="350" r:id="rId10"/>
    <p:sldId id="356" r:id="rId11"/>
  </p:sldIdLst>
  <p:sldSz cx="9144000" cy="6858000" type="screen4x3"/>
  <p:notesSz cx="9710738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6" autoAdjust="0"/>
    <p:restoredTop sz="94660"/>
  </p:normalViewPr>
  <p:slideViewPr>
    <p:cSldViewPr>
      <p:cViewPr varScale="1">
        <p:scale>
          <a:sx n="111" d="100"/>
          <a:sy n="111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7.xml"/><Relationship Id="rId1" Type="http://schemas.openxmlformats.org/officeDocument/2006/relationships/slide" Target="../slides/slide6.xml"/><Relationship Id="rId4" Type="http://schemas.openxmlformats.org/officeDocument/2006/relationships/slide" Target="../slides/slide10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2903A-6531-4072-B4CC-9D49F1761D64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C25884-CAF4-4F96-877F-3BE1A3A09874}">
      <dgm:prSet phldrT="[Текст]"/>
      <dgm:spPr/>
      <dgm:t>
        <a:bodyPr/>
        <a:lstStyle/>
        <a:p>
          <a:r>
            <a:rPr lang="ru-RU" dirty="0" smtClean="0"/>
            <a:t>Технология</a:t>
          </a:r>
          <a:endParaRPr lang="ru-RU" dirty="0"/>
        </a:p>
      </dgm:t>
    </dgm:pt>
    <dgm:pt modelId="{4F041E94-F88E-4D87-BEEA-BD649B73EA7A}" type="parTrans" cxnId="{148CC9AA-05D3-427B-9D31-180146016570}">
      <dgm:prSet/>
      <dgm:spPr/>
      <dgm:t>
        <a:bodyPr/>
        <a:lstStyle/>
        <a:p>
          <a:endParaRPr lang="ru-RU"/>
        </a:p>
      </dgm:t>
    </dgm:pt>
    <dgm:pt modelId="{ADB6139A-EE03-48B7-95C9-F58126E1817D}" type="sibTrans" cxnId="{148CC9AA-05D3-427B-9D31-180146016570}">
      <dgm:prSet/>
      <dgm:spPr/>
      <dgm:t>
        <a:bodyPr/>
        <a:lstStyle/>
        <a:p>
          <a:endParaRPr lang="ru-RU"/>
        </a:p>
      </dgm:t>
    </dgm:pt>
    <dgm:pt modelId="{3E478B4B-CAE2-44FB-A6B0-ACB9881F8490}">
      <dgm:prSet phldrT="[Текст]" custT="1"/>
      <dgm:spPr/>
      <dgm:t>
        <a:bodyPr/>
        <a:lstStyle/>
        <a:p>
          <a:r>
            <a:rPr lang="ru-RU" sz="1700" dirty="0" err="1" smtClean="0"/>
            <a:t>Совокуп-ность</a:t>
          </a:r>
          <a:r>
            <a:rPr lang="ru-RU" sz="1700" dirty="0" smtClean="0"/>
            <a:t> приемов</a:t>
          </a:r>
          <a:endParaRPr lang="ru-RU" sz="1700" dirty="0"/>
        </a:p>
      </dgm:t>
    </dgm:pt>
    <dgm:pt modelId="{AE7C804A-3EEA-49A7-8564-F9EE441114C6}" type="parTrans" cxnId="{963B2C32-09BE-4F95-B8CA-800E739014C8}">
      <dgm:prSet/>
      <dgm:spPr/>
      <dgm:t>
        <a:bodyPr/>
        <a:lstStyle/>
        <a:p>
          <a:endParaRPr lang="ru-RU"/>
        </a:p>
      </dgm:t>
    </dgm:pt>
    <dgm:pt modelId="{5863BC2B-8111-469B-9F52-394B79169E17}" type="sibTrans" cxnId="{963B2C32-09BE-4F95-B8CA-800E739014C8}">
      <dgm:prSet/>
      <dgm:spPr/>
      <dgm:t>
        <a:bodyPr/>
        <a:lstStyle/>
        <a:p>
          <a:endParaRPr lang="ru-RU"/>
        </a:p>
      </dgm:t>
    </dgm:pt>
    <dgm:pt modelId="{125181CC-6885-4863-BB79-F6A42EA0087B}">
      <dgm:prSet phldrT="[Текст]" custT="1"/>
      <dgm:spPr/>
      <dgm:t>
        <a:bodyPr/>
        <a:lstStyle/>
        <a:p>
          <a:r>
            <a:rPr lang="ru-RU" sz="1700" dirty="0" smtClean="0"/>
            <a:t>Искусство и мастерство  педагога</a:t>
          </a:r>
          <a:endParaRPr lang="ru-RU" sz="1700" dirty="0"/>
        </a:p>
      </dgm:t>
    </dgm:pt>
    <dgm:pt modelId="{E13EE5F7-7B2D-46D3-B9F1-6C524FF04220}" type="parTrans" cxnId="{1CB3C603-3683-456A-AF33-722702681E0E}">
      <dgm:prSet/>
      <dgm:spPr/>
      <dgm:t>
        <a:bodyPr/>
        <a:lstStyle/>
        <a:p>
          <a:endParaRPr lang="ru-RU"/>
        </a:p>
      </dgm:t>
    </dgm:pt>
    <dgm:pt modelId="{EA39BE30-AB4C-43F5-A7D7-B88A23DEE7CC}" type="sibTrans" cxnId="{1CB3C603-3683-456A-AF33-722702681E0E}">
      <dgm:prSet/>
      <dgm:spPr/>
      <dgm:t>
        <a:bodyPr/>
        <a:lstStyle/>
        <a:p>
          <a:endParaRPr lang="ru-RU"/>
        </a:p>
      </dgm:t>
    </dgm:pt>
    <dgm:pt modelId="{5981BACB-35A7-4945-B1A0-4BABD569A40A}">
      <dgm:prSet phldrT="[Текст]"/>
      <dgm:spPr/>
      <dgm:t>
        <a:bodyPr/>
        <a:lstStyle/>
        <a:p>
          <a:r>
            <a:rPr lang="ru-RU" dirty="0" smtClean="0"/>
            <a:t>Техника реализации учебного процесса</a:t>
          </a:r>
          <a:endParaRPr lang="ru-RU" dirty="0"/>
        </a:p>
      </dgm:t>
    </dgm:pt>
    <dgm:pt modelId="{0929C58E-FD38-4FF8-B126-9A2F060C71EC}" type="parTrans" cxnId="{4D0595AD-11B7-49C8-A625-2FA6E2EB9D2C}">
      <dgm:prSet/>
      <dgm:spPr/>
      <dgm:t>
        <a:bodyPr/>
        <a:lstStyle/>
        <a:p>
          <a:endParaRPr lang="ru-RU"/>
        </a:p>
      </dgm:t>
    </dgm:pt>
    <dgm:pt modelId="{328EFD18-439D-4C73-BC43-85FD8EE39F75}" type="sibTrans" cxnId="{4D0595AD-11B7-49C8-A625-2FA6E2EB9D2C}">
      <dgm:prSet/>
      <dgm:spPr/>
      <dgm:t>
        <a:bodyPr/>
        <a:lstStyle/>
        <a:p>
          <a:endParaRPr lang="ru-RU"/>
        </a:p>
      </dgm:t>
    </dgm:pt>
    <dgm:pt modelId="{7BA3C5E7-6470-465A-BCF7-12542408EF4B}">
      <dgm:prSet phldrT="[Текст]" custT="1"/>
      <dgm:spPr/>
      <dgm:t>
        <a:bodyPr/>
        <a:lstStyle/>
        <a:p>
          <a:r>
            <a:rPr lang="ru-RU" sz="1700" dirty="0" err="1" smtClean="0"/>
            <a:t>Методи-ческий</a:t>
          </a:r>
          <a:r>
            <a:rPr lang="ru-RU" sz="1700" dirty="0" smtClean="0"/>
            <a:t> </a:t>
          </a:r>
          <a:r>
            <a:rPr lang="ru-RU" sz="1700" dirty="0" err="1" smtClean="0"/>
            <a:t>инструмен-тарий</a:t>
          </a:r>
          <a:endParaRPr lang="ru-RU" sz="1700" dirty="0"/>
        </a:p>
      </dgm:t>
    </dgm:pt>
    <dgm:pt modelId="{CB47A122-118F-40CA-B1A8-74AA6D9BD940}" type="parTrans" cxnId="{4EFBB10E-A861-41DC-8FB3-6BDFED04E097}">
      <dgm:prSet/>
      <dgm:spPr/>
      <dgm:t>
        <a:bodyPr/>
        <a:lstStyle/>
        <a:p>
          <a:endParaRPr lang="ru-RU"/>
        </a:p>
      </dgm:t>
    </dgm:pt>
    <dgm:pt modelId="{9C32596A-856F-4987-B224-DD05A8421DBB}" type="sibTrans" cxnId="{4EFBB10E-A861-41DC-8FB3-6BDFED04E097}">
      <dgm:prSet/>
      <dgm:spPr/>
      <dgm:t>
        <a:bodyPr/>
        <a:lstStyle/>
        <a:p>
          <a:endParaRPr lang="ru-RU"/>
        </a:p>
      </dgm:t>
    </dgm:pt>
    <dgm:pt modelId="{2E6D1989-EF1C-44E4-88CB-571893793FAB}">
      <dgm:prSet custT="1"/>
      <dgm:spPr/>
      <dgm:t>
        <a:bodyPr/>
        <a:lstStyle/>
        <a:p>
          <a:r>
            <a:rPr lang="ru-RU" sz="1700" dirty="0" smtClean="0"/>
            <a:t>Описание процесса достижения результатов</a:t>
          </a:r>
          <a:endParaRPr lang="ru-RU" sz="1700" dirty="0"/>
        </a:p>
      </dgm:t>
    </dgm:pt>
    <dgm:pt modelId="{485F48EC-9026-43C2-83DF-F93E9B1A5C08}" type="parTrans" cxnId="{8B6A6EC1-09F4-4713-B910-291971B71A8C}">
      <dgm:prSet/>
      <dgm:spPr/>
      <dgm:t>
        <a:bodyPr/>
        <a:lstStyle/>
        <a:p>
          <a:endParaRPr lang="ru-RU"/>
        </a:p>
      </dgm:t>
    </dgm:pt>
    <dgm:pt modelId="{F6A7693B-0656-44BE-8A99-30CDC7EAF407}" type="sibTrans" cxnId="{8B6A6EC1-09F4-4713-B910-291971B71A8C}">
      <dgm:prSet/>
      <dgm:spPr/>
      <dgm:t>
        <a:bodyPr/>
        <a:lstStyle/>
        <a:p>
          <a:endParaRPr lang="ru-RU"/>
        </a:p>
      </dgm:t>
    </dgm:pt>
    <dgm:pt modelId="{B28E8A49-DA91-4676-94DD-19576A0393A7}" type="pres">
      <dgm:prSet presAssocID="{DF82903A-6531-4072-B4CC-9D49F1761D6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15ED08-7CB4-42DC-A4CB-490028AFA877}" type="pres">
      <dgm:prSet presAssocID="{DF82903A-6531-4072-B4CC-9D49F1761D64}" presName="radial" presStyleCnt="0">
        <dgm:presLayoutVars>
          <dgm:animLvl val="ctr"/>
        </dgm:presLayoutVars>
      </dgm:prSet>
      <dgm:spPr/>
    </dgm:pt>
    <dgm:pt modelId="{6E047416-AB6A-4A77-981F-4FA437DB056C}" type="pres">
      <dgm:prSet presAssocID="{54C25884-CAF4-4F96-877F-3BE1A3A09874}" presName="centerShape" presStyleLbl="vennNode1" presStyleIdx="0" presStyleCnt="6"/>
      <dgm:spPr/>
      <dgm:t>
        <a:bodyPr/>
        <a:lstStyle/>
        <a:p>
          <a:endParaRPr lang="ru-RU"/>
        </a:p>
      </dgm:t>
    </dgm:pt>
    <dgm:pt modelId="{80998486-AE8B-4846-B9BB-C5A67B1071D6}" type="pres">
      <dgm:prSet presAssocID="{3E478B4B-CAE2-44FB-A6B0-ACB9881F8490}" presName="node" presStyleLbl="vennNode1" presStyleIdx="1" presStyleCnt="6" custScaleX="136839" custScaleY="131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987CF-BF46-4897-B601-3C040D231893}" type="pres">
      <dgm:prSet presAssocID="{125181CC-6885-4863-BB79-F6A42EA0087B}" presName="node" presStyleLbl="vennNode1" presStyleIdx="2" presStyleCnt="6" custScaleX="125114" custScaleY="129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D3A8D-C482-4B7A-9A90-688F3985E0A4}" type="pres">
      <dgm:prSet presAssocID="{5981BACB-35A7-4945-B1A0-4BABD569A40A}" presName="node" presStyleLbl="vennNode1" presStyleIdx="3" presStyleCnt="6" custScaleX="129698" custScaleY="116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C840EA-7264-4636-964C-4E9EED60A74F}" type="pres">
      <dgm:prSet presAssocID="{7BA3C5E7-6470-465A-BCF7-12542408EF4B}" presName="node" presStyleLbl="vennNode1" presStyleIdx="4" presStyleCnt="6" custScaleX="128093" custScaleY="1247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D8AC5-8AA0-409F-B1B0-21AB4CC062A7}" type="pres">
      <dgm:prSet presAssocID="{2E6D1989-EF1C-44E4-88CB-571893793FAB}" presName="node" presStyleLbl="vennNode1" presStyleIdx="5" presStyleCnt="6" custScaleX="132462" custScaleY="1233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8760AB-B468-4BDA-B72C-56CDBA64487A}" type="presOf" srcId="{5981BACB-35A7-4945-B1A0-4BABD569A40A}" destId="{63ED3A8D-C482-4B7A-9A90-688F3985E0A4}" srcOrd="0" destOrd="0" presId="urn:microsoft.com/office/officeart/2005/8/layout/radial3"/>
    <dgm:cxn modelId="{7EC88F44-CFCE-43F9-82CD-C50EAD53BE4C}" type="presOf" srcId="{2E6D1989-EF1C-44E4-88CB-571893793FAB}" destId="{11AD8AC5-8AA0-409F-B1B0-21AB4CC062A7}" srcOrd="0" destOrd="0" presId="urn:microsoft.com/office/officeart/2005/8/layout/radial3"/>
    <dgm:cxn modelId="{61CBC81D-EC59-498D-AF1F-8980B8550385}" type="presOf" srcId="{DF82903A-6531-4072-B4CC-9D49F1761D64}" destId="{B28E8A49-DA91-4676-94DD-19576A0393A7}" srcOrd="0" destOrd="0" presId="urn:microsoft.com/office/officeart/2005/8/layout/radial3"/>
    <dgm:cxn modelId="{4D0595AD-11B7-49C8-A625-2FA6E2EB9D2C}" srcId="{54C25884-CAF4-4F96-877F-3BE1A3A09874}" destId="{5981BACB-35A7-4945-B1A0-4BABD569A40A}" srcOrd="2" destOrd="0" parTransId="{0929C58E-FD38-4FF8-B126-9A2F060C71EC}" sibTransId="{328EFD18-439D-4C73-BC43-85FD8EE39F75}"/>
    <dgm:cxn modelId="{1CB3C603-3683-456A-AF33-722702681E0E}" srcId="{54C25884-CAF4-4F96-877F-3BE1A3A09874}" destId="{125181CC-6885-4863-BB79-F6A42EA0087B}" srcOrd="1" destOrd="0" parTransId="{E13EE5F7-7B2D-46D3-B9F1-6C524FF04220}" sibTransId="{EA39BE30-AB4C-43F5-A7D7-B88A23DEE7CC}"/>
    <dgm:cxn modelId="{8B6A6EC1-09F4-4713-B910-291971B71A8C}" srcId="{54C25884-CAF4-4F96-877F-3BE1A3A09874}" destId="{2E6D1989-EF1C-44E4-88CB-571893793FAB}" srcOrd="4" destOrd="0" parTransId="{485F48EC-9026-43C2-83DF-F93E9B1A5C08}" sibTransId="{F6A7693B-0656-44BE-8A99-30CDC7EAF407}"/>
    <dgm:cxn modelId="{03471F7A-17B9-4A0F-BCF8-7453EDA3F6CA}" type="presOf" srcId="{7BA3C5E7-6470-465A-BCF7-12542408EF4B}" destId="{30C840EA-7264-4636-964C-4E9EED60A74F}" srcOrd="0" destOrd="0" presId="urn:microsoft.com/office/officeart/2005/8/layout/radial3"/>
    <dgm:cxn modelId="{963B2C32-09BE-4F95-B8CA-800E739014C8}" srcId="{54C25884-CAF4-4F96-877F-3BE1A3A09874}" destId="{3E478B4B-CAE2-44FB-A6B0-ACB9881F8490}" srcOrd="0" destOrd="0" parTransId="{AE7C804A-3EEA-49A7-8564-F9EE441114C6}" sibTransId="{5863BC2B-8111-469B-9F52-394B79169E17}"/>
    <dgm:cxn modelId="{73F961ED-6890-4F74-A96C-4CBC7CDDB64C}" type="presOf" srcId="{54C25884-CAF4-4F96-877F-3BE1A3A09874}" destId="{6E047416-AB6A-4A77-981F-4FA437DB056C}" srcOrd="0" destOrd="0" presId="urn:microsoft.com/office/officeart/2005/8/layout/radial3"/>
    <dgm:cxn modelId="{E54222A7-E671-4714-92B2-FC0CCF03692B}" type="presOf" srcId="{3E478B4B-CAE2-44FB-A6B0-ACB9881F8490}" destId="{80998486-AE8B-4846-B9BB-C5A67B1071D6}" srcOrd="0" destOrd="0" presId="urn:microsoft.com/office/officeart/2005/8/layout/radial3"/>
    <dgm:cxn modelId="{DFF443CD-9845-4ECD-AD70-C9226DAD2FE9}" type="presOf" srcId="{125181CC-6885-4863-BB79-F6A42EA0087B}" destId="{30E987CF-BF46-4897-B601-3C040D231893}" srcOrd="0" destOrd="0" presId="urn:microsoft.com/office/officeart/2005/8/layout/radial3"/>
    <dgm:cxn modelId="{148CC9AA-05D3-427B-9D31-180146016570}" srcId="{DF82903A-6531-4072-B4CC-9D49F1761D64}" destId="{54C25884-CAF4-4F96-877F-3BE1A3A09874}" srcOrd="0" destOrd="0" parTransId="{4F041E94-F88E-4D87-BEEA-BD649B73EA7A}" sibTransId="{ADB6139A-EE03-48B7-95C9-F58126E1817D}"/>
    <dgm:cxn modelId="{4EFBB10E-A861-41DC-8FB3-6BDFED04E097}" srcId="{54C25884-CAF4-4F96-877F-3BE1A3A09874}" destId="{7BA3C5E7-6470-465A-BCF7-12542408EF4B}" srcOrd="3" destOrd="0" parTransId="{CB47A122-118F-40CA-B1A8-74AA6D9BD940}" sibTransId="{9C32596A-856F-4987-B224-DD05A8421DBB}"/>
    <dgm:cxn modelId="{4D4D7AE8-11D5-4E3B-A82A-903DC197355D}" type="presParOf" srcId="{B28E8A49-DA91-4676-94DD-19576A0393A7}" destId="{F315ED08-7CB4-42DC-A4CB-490028AFA877}" srcOrd="0" destOrd="0" presId="urn:microsoft.com/office/officeart/2005/8/layout/radial3"/>
    <dgm:cxn modelId="{9C55CAE7-DE6E-4D72-886B-589CD445374A}" type="presParOf" srcId="{F315ED08-7CB4-42DC-A4CB-490028AFA877}" destId="{6E047416-AB6A-4A77-981F-4FA437DB056C}" srcOrd="0" destOrd="0" presId="urn:microsoft.com/office/officeart/2005/8/layout/radial3"/>
    <dgm:cxn modelId="{56A12399-1ACC-49AC-BFC8-D74AA1CD5C77}" type="presParOf" srcId="{F315ED08-7CB4-42DC-A4CB-490028AFA877}" destId="{80998486-AE8B-4846-B9BB-C5A67B1071D6}" srcOrd="1" destOrd="0" presId="urn:microsoft.com/office/officeart/2005/8/layout/radial3"/>
    <dgm:cxn modelId="{FBDDB070-473E-4FD2-814D-4F7B8F662CE5}" type="presParOf" srcId="{F315ED08-7CB4-42DC-A4CB-490028AFA877}" destId="{30E987CF-BF46-4897-B601-3C040D231893}" srcOrd="2" destOrd="0" presId="urn:microsoft.com/office/officeart/2005/8/layout/radial3"/>
    <dgm:cxn modelId="{E24D5B28-A7CC-49A4-B21A-B3262A419891}" type="presParOf" srcId="{F315ED08-7CB4-42DC-A4CB-490028AFA877}" destId="{63ED3A8D-C482-4B7A-9A90-688F3985E0A4}" srcOrd="3" destOrd="0" presId="urn:microsoft.com/office/officeart/2005/8/layout/radial3"/>
    <dgm:cxn modelId="{FEB2E2A7-6E80-4B88-8ED2-5287971A9FE2}" type="presParOf" srcId="{F315ED08-7CB4-42DC-A4CB-490028AFA877}" destId="{30C840EA-7264-4636-964C-4E9EED60A74F}" srcOrd="4" destOrd="0" presId="urn:microsoft.com/office/officeart/2005/8/layout/radial3"/>
    <dgm:cxn modelId="{8ABFFAF9-9F97-49D4-BC00-EA4E614FF532}" type="presParOf" srcId="{F315ED08-7CB4-42DC-A4CB-490028AFA877}" destId="{11AD8AC5-8AA0-409F-B1B0-21AB4CC062A7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22D700-2B2E-4677-9E7A-BB5CC10F6C66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5EB1B8FE-D521-4817-B9C7-104E100801B1}">
      <dgm:prSet phldrT="[Текст]"/>
      <dgm:spPr/>
      <dgm:t>
        <a:bodyPr/>
        <a:lstStyle/>
        <a:p>
          <a:r>
            <a:rPr lang="ru-RU" b="1" i="1" dirty="0" smtClean="0">
              <a:solidFill>
                <a:schemeClr val="hlink"/>
              </a:solidFill>
            </a:rPr>
            <a:t>научный</a:t>
          </a:r>
          <a:endParaRPr lang="ru-RU" dirty="0"/>
        </a:p>
      </dgm:t>
    </dgm:pt>
    <dgm:pt modelId="{62DEA98E-7FF6-416C-9F3C-DFCB8A8D5873}" type="parTrans" cxnId="{2EB32E14-97E0-45D8-9EBD-87AD10ADF028}">
      <dgm:prSet/>
      <dgm:spPr/>
      <dgm:t>
        <a:bodyPr/>
        <a:lstStyle/>
        <a:p>
          <a:endParaRPr lang="ru-RU"/>
        </a:p>
      </dgm:t>
    </dgm:pt>
    <dgm:pt modelId="{E44B736F-F842-4259-A388-1638324C0FE8}" type="sibTrans" cxnId="{2EB32E14-97E0-45D8-9EBD-87AD10ADF028}">
      <dgm:prSet/>
      <dgm:spPr/>
      <dgm:t>
        <a:bodyPr/>
        <a:lstStyle/>
        <a:p>
          <a:endParaRPr lang="ru-RU"/>
        </a:p>
      </dgm:t>
    </dgm:pt>
    <dgm:pt modelId="{B44C3345-B68E-4EF2-86BA-9042928773F8}">
      <dgm:prSet phldrT="[Текст]"/>
      <dgm:spPr/>
      <dgm:t>
        <a:bodyPr/>
        <a:lstStyle/>
        <a:p>
          <a:r>
            <a:rPr lang="ru-RU" b="1" i="1" dirty="0" err="1" smtClean="0">
              <a:solidFill>
                <a:schemeClr val="hlink"/>
              </a:solidFill>
            </a:rPr>
            <a:t>процессуально-описательный</a:t>
          </a:r>
          <a:endParaRPr lang="ru-RU" dirty="0"/>
        </a:p>
      </dgm:t>
    </dgm:pt>
    <dgm:pt modelId="{7F5EB053-5E6F-4FCC-81B3-6C92F48A2C0F}" type="parTrans" cxnId="{445A9ABB-474F-498D-851C-5A96DFCD9561}">
      <dgm:prSet/>
      <dgm:spPr/>
      <dgm:t>
        <a:bodyPr/>
        <a:lstStyle/>
        <a:p>
          <a:endParaRPr lang="ru-RU"/>
        </a:p>
      </dgm:t>
    </dgm:pt>
    <dgm:pt modelId="{5BC33CA7-0D2B-49B4-9E77-45441E67F665}" type="sibTrans" cxnId="{445A9ABB-474F-498D-851C-5A96DFCD9561}">
      <dgm:prSet/>
      <dgm:spPr/>
      <dgm:t>
        <a:bodyPr/>
        <a:lstStyle/>
        <a:p>
          <a:endParaRPr lang="ru-RU"/>
        </a:p>
      </dgm:t>
    </dgm:pt>
    <dgm:pt modelId="{1E306F81-F683-413B-AEF6-7D106B7AB8DA}">
      <dgm:prSet phldrT="[Текст]"/>
      <dgm:spPr/>
      <dgm:t>
        <a:bodyPr/>
        <a:lstStyle/>
        <a:p>
          <a:r>
            <a:rPr lang="ru-RU" b="1" i="1" dirty="0" err="1" smtClean="0">
              <a:solidFill>
                <a:schemeClr val="hlink"/>
              </a:solidFill>
            </a:rPr>
            <a:t>процессуально-действенный</a:t>
          </a:r>
          <a:endParaRPr lang="ru-RU" dirty="0"/>
        </a:p>
      </dgm:t>
    </dgm:pt>
    <dgm:pt modelId="{941A7BFD-2792-4E94-B229-376E68952A09}" type="parTrans" cxnId="{74377A90-63C0-4C3F-9017-60000699AEDA}">
      <dgm:prSet/>
      <dgm:spPr/>
      <dgm:t>
        <a:bodyPr/>
        <a:lstStyle/>
        <a:p>
          <a:endParaRPr lang="ru-RU"/>
        </a:p>
      </dgm:t>
    </dgm:pt>
    <dgm:pt modelId="{10A861BD-53BC-457E-867B-471C1FDB8D40}" type="sibTrans" cxnId="{74377A90-63C0-4C3F-9017-60000699AEDA}">
      <dgm:prSet/>
      <dgm:spPr/>
      <dgm:t>
        <a:bodyPr/>
        <a:lstStyle/>
        <a:p>
          <a:endParaRPr lang="ru-RU"/>
        </a:p>
      </dgm:t>
    </dgm:pt>
    <dgm:pt modelId="{37628998-03A3-4507-A824-3059F95EE60F}" type="pres">
      <dgm:prSet presAssocID="{B122D700-2B2E-4677-9E7A-BB5CC10F6C66}" presName="linearFlow" presStyleCnt="0">
        <dgm:presLayoutVars>
          <dgm:dir/>
          <dgm:resizeHandles val="exact"/>
        </dgm:presLayoutVars>
      </dgm:prSet>
      <dgm:spPr/>
    </dgm:pt>
    <dgm:pt modelId="{CCEB2AE7-C6D1-42A3-B989-A8174EBA12BA}" type="pres">
      <dgm:prSet presAssocID="{5EB1B8FE-D521-4817-B9C7-104E100801B1}" presName="composite" presStyleCnt="0"/>
      <dgm:spPr/>
    </dgm:pt>
    <dgm:pt modelId="{19C41A24-C9CD-4F15-AC6D-340D7A18542B}" type="pres">
      <dgm:prSet presAssocID="{5EB1B8FE-D521-4817-B9C7-104E100801B1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ABF813D-6330-4BE9-9B84-B742F4562335}" type="pres">
      <dgm:prSet presAssocID="{5EB1B8FE-D521-4817-B9C7-104E100801B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06553-689D-46D5-952D-159030FF8483}" type="pres">
      <dgm:prSet presAssocID="{E44B736F-F842-4259-A388-1638324C0FE8}" presName="spacing" presStyleCnt="0"/>
      <dgm:spPr/>
    </dgm:pt>
    <dgm:pt modelId="{C6E8AAC7-D7E4-4077-B98A-E422647276D3}" type="pres">
      <dgm:prSet presAssocID="{B44C3345-B68E-4EF2-86BA-9042928773F8}" presName="composite" presStyleCnt="0"/>
      <dgm:spPr/>
    </dgm:pt>
    <dgm:pt modelId="{1A37FF2C-FC44-44D7-B25C-DB11EF517069}" type="pres">
      <dgm:prSet presAssocID="{B44C3345-B68E-4EF2-86BA-9042928773F8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C8C44FB-5ED8-4606-92F8-9EC6813863E2}" type="pres">
      <dgm:prSet presAssocID="{B44C3345-B68E-4EF2-86BA-9042928773F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43CCD-D413-4EA1-8E9D-0B82BB623BE3}" type="pres">
      <dgm:prSet presAssocID="{5BC33CA7-0D2B-49B4-9E77-45441E67F665}" presName="spacing" presStyleCnt="0"/>
      <dgm:spPr/>
    </dgm:pt>
    <dgm:pt modelId="{C99ED49B-9D8A-441F-9A6F-430B207B4935}" type="pres">
      <dgm:prSet presAssocID="{1E306F81-F683-413B-AEF6-7D106B7AB8DA}" presName="composite" presStyleCnt="0"/>
      <dgm:spPr/>
    </dgm:pt>
    <dgm:pt modelId="{EC69EB67-6843-403D-8602-DD685D17D830}" type="pres">
      <dgm:prSet presAssocID="{1E306F81-F683-413B-AEF6-7D106B7AB8DA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F92F17-0F15-47B2-8A89-9992EAF5BD27}" type="pres">
      <dgm:prSet presAssocID="{1E306F81-F683-413B-AEF6-7D106B7AB8D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377A90-63C0-4C3F-9017-60000699AEDA}" srcId="{B122D700-2B2E-4677-9E7A-BB5CC10F6C66}" destId="{1E306F81-F683-413B-AEF6-7D106B7AB8DA}" srcOrd="2" destOrd="0" parTransId="{941A7BFD-2792-4E94-B229-376E68952A09}" sibTransId="{10A861BD-53BC-457E-867B-471C1FDB8D40}"/>
    <dgm:cxn modelId="{2EB32E14-97E0-45D8-9EBD-87AD10ADF028}" srcId="{B122D700-2B2E-4677-9E7A-BB5CC10F6C66}" destId="{5EB1B8FE-D521-4817-B9C7-104E100801B1}" srcOrd="0" destOrd="0" parTransId="{62DEA98E-7FF6-416C-9F3C-DFCB8A8D5873}" sibTransId="{E44B736F-F842-4259-A388-1638324C0FE8}"/>
    <dgm:cxn modelId="{8F1D68EB-054D-491A-AD66-192C3C222B23}" type="presOf" srcId="{B44C3345-B68E-4EF2-86BA-9042928773F8}" destId="{7C8C44FB-5ED8-4606-92F8-9EC6813863E2}" srcOrd="0" destOrd="0" presId="urn:microsoft.com/office/officeart/2005/8/layout/vList3#2"/>
    <dgm:cxn modelId="{D8EF8B07-73AF-4F9F-AC8F-CFB1411EA2F5}" type="presOf" srcId="{5EB1B8FE-D521-4817-B9C7-104E100801B1}" destId="{FABF813D-6330-4BE9-9B84-B742F4562335}" srcOrd="0" destOrd="0" presId="urn:microsoft.com/office/officeart/2005/8/layout/vList3#2"/>
    <dgm:cxn modelId="{2B922D39-9648-4EAA-A1DB-9FF17E14D108}" type="presOf" srcId="{B122D700-2B2E-4677-9E7A-BB5CC10F6C66}" destId="{37628998-03A3-4507-A824-3059F95EE60F}" srcOrd="0" destOrd="0" presId="urn:microsoft.com/office/officeart/2005/8/layout/vList3#2"/>
    <dgm:cxn modelId="{445A9ABB-474F-498D-851C-5A96DFCD9561}" srcId="{B122D700-2B2E-4677-9E7A-BB5CC10F6C66}" destId="{B44C3345-B68E-4EF2-86BA-9042928773F8}" srcOrd="1" destOrd="0" parTransId="{7F5EB053-5E6F-4FCC-81B3-6C92F48A2C0F}" sibTransId="{5BC33CA7-0D2B-49B4-9E77-45441E67F665}"/>
    <dgm:cxn modelId="{2C1FAE0F-9AC9-4171-B251-B6454E1DE1B0}" type="presOf" srcId="{1E306F81-F683-413B-AEF6-7D106B7AB8DA}" destId="{DAF92F17-0F15-47B2-8A89-9992EAF5BD27}" srcOrd="0" destOrd="0" presId="urn:microsoft.com/office/officeart/2005/8/layout/vList3#2"/>
    <dgm:cxn modelId="{ACC21FD7-4E98-4E6B-8110-2CA01CFAD645}" type="presParOf" srcId="{37628998-03A3-4507-A824-3059F95EE60F}" destId="{CCEB2AE7-C6D1-42A3-B989-A8174EBA12BA}" srcOrd="0" destOrd="0" presId="urn:microsoft.com/office/officeart/2005/8/layout/vList3#2"/>
    <dgm:cxn modelId="{B5601FE1-9A76-40B9-95BB-4FF276F53204}" type="presParOf" srcId="{CCEB2AE7-C6D1-42A3-B989-A8174EBA12BA}" destId="{19C41A24-C9CD-4F15-AC6D-340D7A18542B}" srcOrd="0" destOrd="0" presId="urn:microsoft.com/office/officeart/2005/8/layout/vList3#2"/>
    <dgm:cxn modelId="{DAEC880B-9E67-420A-9AF8-9EB3B000AD8C}" type="presParOf" srcId="{CCEB2AE7-C6D1-42A3-B989-A8174EBA12BA}" destId="{FABF813D-6330-4BE9-9B84-B742F4562335}" srcOrd="1" destOrd="0" presId="urn:microsoft.com/office/officeart/2005/8/layout/vList3#2"/>
    <dgm:cxn modelId="{D91A4B82-4E1F-46C1-9D85-AE2196B9F7F4}" type="presParOf" srcId="{37628998-03A3-4507-A824-3059F95EE60F}" destId="{5BA06553-689D-46D5-952D-159030FF8483}" srcOrd="1" destOrd="0" presId="urn:microsoft.com/office/officeart/2005/8/layout/vList3#2"/>
    <dgm:cxn modelId="{DA6FCDA0-278A-499C-8847-B59F8C27BFE3}" type="presParOf" srcId="{37628998-03A3-4507-A824-3059F95EE60F}" destId="{C6E8AAC7-D7E4-4077-B98A-E422647276D3}" srcOrd="2" destOrd="0" presId="urn:microsoft.com/office/officeart/2005/8/layout/vList3#2"/>
    <dgm:cxn modelId="{C1298DC9-B16E-431C-86D1-B91F0720DA44}" type="presParOf" srcId="{C6E8AAC7-D7E4-4077-B98A-E422647276D3}" destId="{1A37FF2C-FC44-44D7-B25C-DB11EF517069}" srcOrd="0" destOrd="0" presId="urn:microsoft.com/office/officeart/2005/8/layout/vList3#2"/>
    <dgm:cxn modelId="{7F993990-D8D1-4DBF-A304-3470C3876BB7}" type="presParOf" srcId="{C6E8AAC7-D7E4-4077-B98A-E422647276D3}" destId="{7C8C44FB-5ED8-4606-92F8-9EC6813863E2}" srcOrd="1" destOrd="0" presId="urn:microsoft.com/office/officeart/2005/8/layout/vList3#2"/>
    <dgm:cxn modelId="{060C1146-B857-4BDC-9E13-828A61A21FDE}" type="presParOf" srcId="{37628998-03A3-4507-A824-3059F95EE60F}" destId="{B8443CCD-D413-4EA1-8E9D-0B82BB623BE3}" srcOrd="3" destOrd="0" presId="urn:microsoft.com/office/officeart/2005/8/layout/vList3#2"/>
    <dgm:cxn modelId="{0994F8C9-8152-46B0-8D70-64E0604C63DD}" type="presParOf" srcId="{37628998-03A3-4507-A824-3059F95EE60F}" destId="{C99ED49B-9D8A-441F-9A6F-430B207B4935}" srcOrd="4" destOrd="0" presId="urn:microsoft.com/office/officeart/2005/8/layout/vList3#2"/>
    <dgm:cxn modelId="{75EE202A-7A7B-4BC4-AB7B-B4EB6AECBAA4}" type="presParOf" srcId="{C99ED49B-9D8A-441F-9A6F-430B207B4935}" destId="{EC69EB67-6843-403D-8602-DD685D17D830}" srcOrd="0" destOrd="0" presId="urn:microsoft.com/office/officeart/2005/8/layout/vList3#2"/>
    <dgm:cxn modelId="{0C148C2F-B233-42FC-B045-3784FD3E8725}" type="presParOf" srcId="{C99ED49B-9D8A-441F-9A6F-430B207B4935}" destId="{DAF92F17-0F15-47B2-8A89-9992EAF5BD27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440056-9686-49E7-B837-93E998F5498B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5AA4D5-E513-478C-B3A5-16D3468A6433}">
      <dgm:prSet phldrT="[Текст]"/>
      <dgm:spPr/>
      <dgm:t>
        <a:bodyPr/>
        <a:lstStyle/>
        <a:p>
          <a:r>
            <a:rPr lang="ru-RU" b="1" dirty="0" smtClean="0"/>
            <a:t>процессуальная часть - технологический процесс:</a:t>
          </a:r>
          <a:endParaRPr lang="ru-RU" dirty="0"/>
        </a:p>
      </dgm:t>
    </dgm:pt>
    <dgm:pt modelId="{4E68E38F-ABDB-4980-ACBF-39BC3BA36A02}" type="parTrans" cxnId="{166CD0C0-4118-4792-B531-52D6A082DBDC}">
      <dgm:prSet/>
      <dgm:spPr/>
      <dgm:t>
        <a:bodyPr/>
        <a:lstStyle/>
        <a:p>
          <a:endParaRPr lang="ru-RU"/>
        </a:p>
      </dgm:t>
    </dgm:pt>
    <dgm:pt modelId="{DB7B8CAE-CF06-4DB8-8D0C-9F007C1E501B}" type="sibTrans" cxnId="{166CD0C0-4118-4792-B531-52D6A082DBDC}">
      <dgm:prSet/>
      <dgm:spPr/>
      <dgm:t>
        <a:bodyPr/>
        <a:lstStyle/>
        <a:p>
          <a:endParaRPr lang="ru-RU"/>
        </a:p>
      </dgm:t>
    </dgm:pt>
    <dgm:pt modelId="{5794F5AC-F039-4F6F-A78B-44FA6BEF4BCD}">
      <dgm:prSet phldrT="[Текст]"/>
      <dgm:spPr/>
      <dgm:t>
        <a:bodyPr/>
        <a:lstStyle/>
        <a:p>
          <a:r>
            <a:rPr lang="ru-RU" dirty="0" smtClean="0"/>
            <a:t>цели обучения - общие и конкретные;</a:t>
          </a:r>
          <a:endParaRPr lang="ru-RU" dirty="0"/>
        </a:p>
      </dgm:t>
    </dgm:pt>
    <dgm:pt modelId="{3D234C38-812E-44AA-8722-8DACBB1E6E89}" type="parTrans" cxnId="{5C7AB366-B516-4E05-B2C0-F0A6D6028AFB}">
      <dgm:prSet/>
      <dgm:spPr/>
      <dgm:t>
        <a:bodyPr/>
        <a:lstStyle/>
        <a:p>
          <a:endParaRPr lang="ru-RU"/>
        </a:p>
      </dgm:t>
    </dgm:pt>
    <dgm:pt modelId="{31873EA7-BF85-4323-9CBC-CF4B9514CE73}" type="sibTrans" cxnId="{5C7AB366-B516-4E05-B2C0-F0A6D6028AFB}">
      <dgm:prSet/>
      <dgm:spPr/>
      <dgm:t>
        <a:bodyPr/>
        <a:lstStyle/>
        <a:p>
          <a:endParaRPr lang="ru-RU"/>
        </a:p>
      </dgm:t>
    </dgm:pt>
    <dgm:pt modelId="{78FF0AA0-F8CD-4186-A70D-06320273B301}">
      <dgm:prSet phldrT="[Текст]"/>
      <dgm:spPr/>
      <dgm:t>
        <a:bodyPr/>
        <a:lstStyle/>
        <a:p>
          <a:r>
            <a:rPr lang="ru-RU" dirty="0" smtClean="0"/>
            <a:t>содержание учебного материала;</a:t>
          </a:r>
          <a:endParaRPr lang="ru-RU" dirty="0"/>
        </a:p>
      </dgm:t>
    </dgm:pt>
    <dgm:pt modelId="{697EABB7-738C-42E1-BB8F-A870B3C81971}" type="parTrans" cxnId="{3FC45F51-7A50-4A93-8A5E-F506B5775EDE}">
      <dgm:prSet/>
      <dgm:spPr/>
      <dgm:t>
        <a:bodyPr/>
        <a:lstStyle/>
        <a:p>
          <a:endParaRPr lang="ru-RU"/>
        </a:p>
      </dgm:t>
    </dgm:pt>
    <dgm:pt modelId="{C90352CB-428A-48F6-B0F6-856A9BA16EA4}" type="sibTrans" cxnId="{3FC45F51-7A50-4A93-8A5E-F506B5775EDE}">
      <dgm:prSet/>
      <dgm:spPr/>
      <dgm:t>
        <a:bodyPr/>
        <a:lstStyle/>
        <a:p>
          <a:endParaRPr lang="ru-RU"/>
        </a:p>
      </dgm:t>
    </dgm:pt>
    <dgm:pt modelId="{6C54C0DA-7B8D-43B5-800A-4872F688AE77}">
      <dgm:prSet phldrT="[Текст]"/>
      <dgm:spPr/>
      <dgm:t>
        <a:bodyPr/>
        <a:lstStyle/>
        <a:p>
          <a:r>
            <a:rPr lang="ru-RU" b="1" dirty="0" smtClean="0"/>
            <a:t>содержательная часть обучения:</a:t>
          </a:r>
          <a:r>
            <a:rPr lang="ru-RU" dirty="0" smtClean="0"/>
            <a:t> </a:t>
          </a:r>
          <a:endParaRPr lang="ru-RU" dirty="0"/>
        </a:p>
      </dgm:t>
    </dgm:pt>
    <dgm:pt modelId="{974E4756-167E-4DD6-8B13-043067D320B9}" type="parTrans" cxnId="{365DEC3C-D8F5-4C0F-A1A8-C3EAE304C465}">
      <dgm:prSet/>
      <dgm:spPr/>
      <dgm:t>
        <a:bodyPr/>
        <a:lstStyle/>
        <a:p>
          <a:endParaRPr lang="ru-RU"/>
        </a:p>
      </dgm:t>
    </dgm:pt>
    <dgm:pt modelId="{C324F374-DF3B-4DE9-9D45-E9997469BE94}" type="sibTrans" cxnId="{365DEC3C-D8F5-4C0F-A1A8-C3EAE304C465}">
      <dgm:prSet/>
      <dgm:spPr/>
      <dgm:t>
        <a:bodyPr/>
        <a:lstStyle/>
        <a:p>
          <a:endParaRPr lang="ru-RU"/>
        </a:p>
      </dgm:t>
    </dgm:pt>
    <dgm:pt modelId="{2D1DAD32-18EA-48C7-B6BC-088C7C54F234}">
      <dgm:prSet phldrT="[Текст]"/>
      <dgm:spPr/>
      <dgm:t>
        <a:bodyPr/>
        <a:lstStyle/>
        <a:p>
          <a:r>
            <a:rPr lang="ru-RU" dirty="0" smtClean="0"/>
            <a:t>организация учебного процесса</a:t>
          </a:r>
          <a:endParaRPr lang="ru-RU" dirty="0"/>
        </a:p>
      </dgm:t>
    </dgm:pt>
    <dgm:pt modelId="{EAB9B0F0-5E6E-461A-B4AF-75FCE56C7C02}" type="parTrans" cxnId="{6DE00507-9E15-463B-8375-EA54EA4D20C8}">
      <dgm:prSet/>
      <dgm:spPr/>
      <dgm:t>
        <a:bodyPr/>
        <a:lstStyle/>
        <a:p>
          <a:endParaRPr lang="ru-RU"/>
        </a:p>
      </dgm:t>
    </dgm:pt>
    <dgm:pt modelId="{7B0FF85D-94D9-4A57-AC0F-B10996C1FD79}" type="sibTrans" cxnId="{6DE00507-9E15-463B-8375-EA54EA4D20C8}">
      <dgm:prSet/>
      <dgm:spPr/>
      <dgm:t>
        <a:bodyPr/>
        <a:lstStyle/>
        <a:p>
          <a:endParaRPr lang="ru-RU"/>
        </a:p>
      </dgm:t>
    </dgm:pt>
    <dgm:pt modelId="{B885A283-B374-4845-8E55-2478D92853D3}">
      <dgm:prSet phldrT="[Текст]"/>
      <dgm:spPr/>
      <dgm:t>
        <a:bodyPr/>
        <a:lstStyle/>
        <a:p>
          <a:r>
            <a:rPr lang="ru-RU" dirty="0" smtClean="0"/>
            <a:t>методы и формы учебной деятельности школьников и  работы учителя;</a:t>
          </a:r>
          <a:endParaRPr lang="ru-RU" dirty="0"/>
        </a:p>
      </dgm:t>
    </dgm:pt>
    <dgm:pt modelId="{B478B9A8-7CA4-4A5D-B000-B6DDC6ED86EA}" type="parTrans" cxnId="{34620015-5791-4FBE-A0AC-BF91C8904E5B}">
      <dgm:prSet/>
      <dgm:spPr/>
      <dgm:t>
        <a:bodyPr/>
        <a:lstStyle/>
        <a:p>
          <a:endParaRPr lang="ru-RU"/>
        </a:p>
      </dgm:t>
    </dgm:pt>
    <dgm:pt modelId="{65CF48B8-6C65-463F-B808-0B7472DC8E10}" type="sibTrans" cxnId="{34620015-5791-4FBE-A0AC-BF91C8904E5B}">
      <dgm:prSet/>
      <dgm:spPr/>
      <dgm:t>
        <a:bodyPr/>
        <a:lstStyle/>
        <a:p>
          <a:endParaRPr lang="ru-RU"/>
        </a:p>
      </dgm:t>
    </dgm:pt>
    <dgm:pt modelId="{34636160-E222-43EF-8F9E-C0EC892E2229}">
      <dgm:prSet/>
      <dgm:spPr/>
      <dgm:t>
        <a:bodyPr/>
        <a:lstStyle/>
        <a:p>
          <a:r>
            <a:rPr lang="ru-RU" dirty="0" smtClean="0"/>
            <a:t>управление процессом усвоения материала</a:t>
          </a:r>
          <a:endParaRPr lang="ru-RU" dirty="0"/>
        </a:p>
      </dgm:t>
    </dgm:pt>
    <dgm:pt modelId="{4DD7F2B5-B022-4773-9FBA-3767405F884E}" type="parTrans" cxnId="{8DF4C403-F612-4785-8261-6EFB9AA6A54A}">
      <dgm:prSet/>
      <dgm:spPr/>
      <dgm:t>
        <a:bodyPr/>
        <a:lstStyle/>
        <a:p>
          <a:endParaRPr lang="ru-RU"/>
        </a:p>
      </dgm:t>
    </dgm:pt>
    <dgm:pt modelId="{BE3C069A-553F-41A1-821C-6B6A01E6619C}" type="sibTrans" cxnId="{8DF4C403-F612-4785-8261-6EFB9AA6A54A}">
      <dgm:prSet/>
      <dgm:spPr/>
      <dgm:t>
        <a:bodyPr/>
        <a:lstStyle/>
        <a:p>
          <a:endParaRPr lang="ru-RU"/>
        </a:p>
      </dgm:t>
    </dgm:pt>
    <dgm:pt modelId="{876A702E-6D2D-4BC7-A62E-A280440A61C5}" type="pres">
      <dgm:prSet presAssocID="{0A440056-9686-49E7-B837-93E998F5498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CCFD3D6-6299-4FCE-B7CB-F442820AB851}" type="pres">
      <dgm:prSet presAssocID="{5E5AA4D5-E513-478C-B3A5-16D3468A6433}" presName="root" presStyleCnt="0"/>
      <dgm:spPr/>
    </dgm:pt>
    <dgm:pt modelId="{70253960-0781-455B-80E7-7A57397842D1}" type="pres">
      <dgm:prSet presAssocID="{5E5AA4D5-E513-478C-B3A5-16D3468A6433}" presName="rootComposite" presStyleCnt="0"/>
      <dgm:spPr/>
    </dgm:pt>
    <dgm:pt modelId="{433F7075-007E-4532-BBA3-41935538B56C}" type="pres">
      <dgm:prSet presAssocID="{5E5AA4D5-E513-478C-B3A5-16D3468A6433}" presName="rootText" presStyleLbl="node1" presStyleIdx="0" presStyleCnt="2" custScaleX="182972"/>
      <dgm:spPr/>
      <dgm:t>
        <a:bodyPr/>
        <a:lstStyle/>
        <a:p>
          <a:endParaRPr lang="ru-RU"/>
        </a:p>
      </dgm:t>
    </dgm:pt>
    <dgm:pt modelId="{2059A225-8063-44A9-93B1-DF1DBAC6A7D5}" type="pres">
      <dgm:prSet presAssocID="{5E5AA4D5-E513-478C-B3A5-16D3468A6433}" presName="rootConnector" presStyleLbl="node1" presStyleIdx="0" presStyleCnt="2"/>
      <dgm:spPr/>
      <dgm:t>
        <a:bodyPr/>
        <a:lstStyle/>
        <a:p>
          <a:endParaRPr lang="ru-RU"/>
        </a:p>
      </dgm:t>
    </dgm:pt>
    <dgm:pt modelId="{1CC91AD1-350B-4B6B-961F-629CAEFD7FC4}" type="pres">
      <dgm:prSet presAssocID="{5E5AA4D5-E513-478C-B3A5-16D3468A6433}" presName="childShape" presStyleCnt="0"/>
      <dgm:spPr/>
    </dgm:pt>
    <dgm:pt modelId="{706ED369-4B31-4F2C-A673-DABFBBC9A2BA}" type="pres">
      <dgm:prSet presAssocID="{3D234C38-812E-44AA-8722-8DACBB1E6E89}" presName="Name13" presStyleLbl="parChTrans1D2" presStyleIdx="0" presStyleCnt="5"/>
      <dgm:spPr/>
      <dgm:t>
        <a:bodyPr/>
        <a:lstStyle/>
        <a:p>
          <a:endParaRPr lang="ru-RU"/>
        </a:p>
      </dgm:t>
    </dgm:pt>
    <dgm:pt modelId="{C8D864E6-405E-41BF-ACAA-2161316AFB05}" type="pres">
      <dgm:prSet presAssocID="{5794F5AC-F039-4F6F-A78B-44FA6BEF4BCD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3EBE9-E5D1-406E-9E4E-C52BAC1A1796}" type="pres">
      <dgm:prSet presAssocID="{697EABB7-738C-42E1-BB8F-A870B3C81971}" presName="Name13" presStyleLbl="parChTrans1D2" presStyleIdx="1" presStyleCnt="5"/>
      <dgm:spPr/>
      <dgm:t>
        <a:bodyPr/>
        <a:lstStyle/>
        <a:p>
          <a:endParaRPr lang="ru-RU"/>
        </a:p>
      </dgm:t>
    </dgm:pt>
    <dgm:pt modelId="{529B4449-459A-437B-97B5-D290DF932EAC}" type="pres">
      <dgm:prSet presAssocID="{78FF0AA0-F8CD-4186-A70D-06320273B301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D33620-4397-4203-B9B3-66D5725A00A9}" type="pres">
      <dgm:prSet presAssocID="{6C54C0DA-7B8D-43B5-800A-4872F688AE77}" presName="root" presStyleCnt="0"/>
      <dgm:spPr/>
    </dgm:pt>
    <dgm:pt modelId="{071A1C5C-4245-4F2A-9B3D-01DBD716C07B}" type="pres">
      <dgm:prSet presAssocID="{6C54C0DA-7B8D-43B5-800A-4872F688AE77}" presName="rootComposite" presStyleCnt="0"/>
      <dgm:spPr/>
    </dgm:pt>
    <dgm:pt modelId="{8A60C766-96F7-4BA5-8BA7-280B23927C3D}" type="pres">
      <dgm:prSet presAssocID="{6C54C0DA-7B8D-43B5-800A-4872F688AE77}" presName="rootText" presStyleLbl="node1" presStyleIdx="1" presStyleCnt="2" custScaleX="158994"/>
      <dgm:spPr/>
      <dgm:t>
        <a:bodyPr/>
        <a:lstStyle/>
        <a:p>
          <a:endParaRPr lang="ru-RU"/>
        </a:p>
      </dgm:t>
    </dgm:pt>
    <dgm:pt modelId="{08DAF70C-AE99-47C2-A36A-C14BE549473F}" type="pres">
      <dgm:prSet presAssocID="{6C54C0DA-7B8D-43B5-800A-4872F688AE77}" presName="rootConnector" presStyleLbl="node1" presStyleIdx="1" presStyleCnt="2"/>
      <dgm:spPr/>
      <dgm:t>
        <a:bodyPr/>
        <a:lstStyle/>
        <a:p>
          <a:endParaRPr lang="ru-RU"/>
        </a:p>
      </dgm:t>
    </dgm:pt>
    <dgm:pt modelId="{4539DB99-57EF-4573-A059-06E3FBFD8320}" type="pres">
      <dgm:prSet presAssocID="{6C54C0DA-7B8D-43B5-800A-4872F688AE77}" presName="childShape" presStyleCnt="0"/>
      <dgm:spPr/>
    </dgm:pt>
    <dgm:pt modelId="{BCA9434B-A2D3-45FB-AA5F-5BE509579CE9}" type="pres">
      <dgm:prSet presAssocID="{EAB9B0F0-5E6E-461A-B4AF-75FCE56C7C02}" presName="Name13" presStyleLbl="parChTrans1D2" presStyleIdx="2" presStyleCnt="5"/>
      <dgm:spPr/>
      <dgm:t>
        <a:bodyPr/>
        <a:lstStyle/>
        <a:p>
          <a:endParaRPr lang="ru-RU"/>
        </a:p>
      </dgm:t>
    </dgm:pt>
    <dgm:pt modelId="{78DB7834-86B5-468E-8B27-5A9DC9276222}" type="pres">
      <dgm:prSet presAssocID="{2D1DAD32-18EA-48C7-B6BC-088C7C54F234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3CFA2-3F47-4093-B901-2A63333732E9}" type="pres">
      <dgm:prSet presAssocID="{B478B9A8-7CA4-4A5D-B000-B6DDC6ED86EA}" presName="Name13" presStyleLbl="parChTrans1D2" presStyleIdx="3" presStyleCnt="5"/>
      <dgm:spPr/>
      <dgm:t>
        <a:bodyPr/>
        <a:lstStyle/>
        <a:p>
          <a:endParaRPr lang="ru-RU"/>
        </a:p>
      </dgm:t>
    </dgm:pt>
    <dgm:pt modelId="{F1842E3A-76A8-4B40-B767-EB599E266A91}" type="pres">
      <dgm:prSet presAssocID="{B885A283-B374-4845-8E55-2478D92853D3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32131F-6A9D-40DB-B45E-1C8D083FA4B1}" type="pres">
      <dgm:prSet presAssocID="{4DD7F2B5-B022-4773-9FBA-3767405F884E}" presName="Name13" presStyleLbl="parChTrans1D2" presStyleIdx="4" presStyleCnt="5"/>
      <dgm:spPr/>
      <dgm:t>
        <a:bodyPr/>
        <a:lstStyle/>
        <a:p>
          <a:endParaRPr lang="ru-RU"/>
        </a:p>
      </dgm:t>
    </dgm:pt>
    <dgm:pt modelId="{E60A1194-9F11-42D7-91AA-9182C47F2DDA}" type="pres">
      <dgm:prSet presAssocID="{34636160-E222-43EF-8F9E-C0EC892E2229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51D643-DE03-4BF4-B17B-5115CCC6A85A}" type="presOf" srcId="{B885A283-B374-4845-8E55-2478D92853D3}" destId="{F1842E3A-76A8-4B40-B767-EB599E266A91}" srcOrd="0" destOrd="0" presId="urn:microsoft.com/office/officeart/2005/8/layout/hierarchy3"/>
    <dgm:cxn modelId="{365DEC3C-D8F5-4C0F-A1A8-C3EAE304C465}" srcId="{0A440056-9686-49E7-B837-93E998F5498B}" destId="{6C54C0DA-7B8D-43B5-800A-4872F688AE77}" srcOrd="1" destOrd="0" parTransId="{974E4756-167E-4DD6-8B13-043067D320B9}" sibTransId="{C324F374-DF3B-4DE9-9D45-E9997469BE94}"/>
    <dgm:cxn modelId="{6727D84A-7563-45DE-BB4F-556E06BB6FDF}" type="presOf" srcId="{3D234C38-812E-44AA-8722-8DACBB1E6E89}" destId="{706ED369-4B31-4F2C-A673-DABFBBC9A2BA}" srcOrd="0" destOrd="0" presId="urn:microsoft.com/office/officeart/2005/8/layout/hierarchy3"/>
    <dgm:cxn modelId="{5C7AB366-B516-4E05-B2C0-F0A6D6028AFB}" srcId="{5E5AA4D5-E513-478C-B3A5-16D3468A6433}" destId="{5794F5AC-F039-4F6F-A78B-44FA6BEF4BCD}" srcOrd="0" destOrd="0" parTransId="{3D234C38-812E-44AA-8722-8DACBB1E6E89}" sibTransId="{31873EA7-BF85-4323-9CBC-CF4B9514CE73}"/>
    <dgm:cxn modelId="{DA66E8B3-9A5C-4A0B-A0AB-F0F8B858A041}" type="presOf" srcId="{34636160-E222-43EF-8F9E-C0EC892E2229}" destId="{E60A1194-9F11-42D7-91AA-9182C47F2DDA}" srcOrd="0" destOrd="0" presId="urn:microsoft.com/office/officeart/2005/8/layout/hierarchy3"/>
    <dgm:cxn modelId="{D68E878B-FDD4-4F3C-ADA2-9C356DA1787E}" type="presOf" srcId="{6C54C0DA-7B8D-43B5-800A-4872F688AE77}" destId="{8A60C766-96F7-4BA5-8BA7-280B23927C3D}" srcOrd="0" destOrd="0" presId="urn:microsoft.com/office/officeart/2005/8/layout/hierarchy3"/>
    <dgm:cxn modelId="{77E05546-DC56-4A10-80D6-40EECC09C4C5}" type="presOf" srcId="{6C54C0DA-7B8D-43B5-800A-4872F688AE77}" destId="{08DAF70C-AE99-47C2-A36A-C14BE549473F}" srcOrd="1" destOrd="0" presId="urn:microsoft.com/office/officeart/2005/8/layout/hierarchy3"/>
    <dgm:cxn modelId="{CD4E6225-C4B1-4069-919E-8E503596736A}" type="presOf" srcId="{697EABB7-738C-42E1-BB8F-A870B3C81971}" destId="{CA13EBE9-E5D1-406E-9E4E-C52BAC1A1796}" srcOrd="0" destOrd="0" presId="urn:microsoft.com/office/officeart/2005/8/layout/hierarchy3"/>
    <dgm:cxn modelId="{003E2260-C362-45FE-BCE5-9469467A49AA}" type="presOf" srcId="{5E5AA4D5-E513-478C-B3A5-16D3468A6433}" destId="{433F7075-007E-4532-BBA3-41935538B56C}" srcOrd="0" destOrd="0" presId="urn:microsoft.com/office/officeart/2005/8/layout/hierarchy3"/>
    <dgm:cxn modelId="{8DF4C403-F612-4785-8261-6EFB9AA6A54A}" srcId="{6C54C0DA-7B8D-43B5-800A-4872F688AE77}" destId="{34636160-E222-43EF-8F9E-C0EC892E2229}" srcOrd="2" destOrd="0" parTransId="{4DD7F2B5-B022-4773-9FBA-3767405F884E}" sibTransId="{BE3C069A-553F-41A1-821C-6B6A01E6619C}"/>
    <dgm:cxn modelId="{2A539D24-161F-4695-98B9-58788DDE3488}" type="presOf" srcId="{B478B9A8-7CA4-4A5D-B000-B6DDC6ED86EA}" destId="{34C3CFA2-3F47-4093-B901-2A63333732E9}" srcOrd="0" destOrd="0" presId="urn:microsoft.com/office/officeart/2005/8/layout/hierarchy3"/>
    <dgm:cxn modelId="{6DE00507-9E15-463B-8375-EA54EA4D20C8}" srcId="{6C54C0DA-7B8D-43B5-800A-4872F688AE77}" destId="{2D1DAD32-18EA-48C7-B6BC-088C7C54F234}" srcOrd="0" destOrd="0" parTransId="{EAB9B0F0-5E6E-461A-B4AF-75FCE56C7C02}" sibTransId="{7B0FF85D-94D9-4A57-AC0F-B10996C1FD79}"/>
    <dgm:cxn modelId="{0F62C106-ADA8-422F-B5C0-DBB5301B9593}" type="presOf" srcId="{5794F5AC-F039-4F6F-A78B-44FA6BEF4BCD}" destId="{C8D864E6-405E-41BF-ACAA-2161316AFB05}" srcOrd="0" destOrd="0" presId="urn:microsoft.com/office/officeart/2005/8/layout/hierarchy3"/>
    <dgm:cxn modelId="{DCEDB171-1CDD-4BAD-BC3D-C16EE2E3B6CD}" type="presOf" srcId="{4DD7F2B5-B022-4773-9FBA-3767405F884E}" destId="{7532131F-6A9D-40DB-B45E-1C8D083FA4B1}" srcOrd="0" destOrd="0" presId="urn:microsoft.com/office/officeart/2005/8/layout/hierarchy3"/>
    <dgm:cxn modelId="{16236506-6BBB-40FB-92E0-7A5509E1320D}" type="presOf" srcId="{78FF0AA0-F8CD-4186-A70D-06320273B301}" destId="{529B4449-459A-437B-97B5-D290DF932EAC}" srcOrd="0" destOrd="0" presId="urn:microsoft.com/office/officeart/2005/8/layout/hierarchy3"/>
    <dgm:cxn modelId="{166CD0C0-4118-4792-B531-52D6A082DBDC}" srcId="{0A440056-9686-49E7-B837-93E998F5498B}" destId="{5E5AA4D5-E513-478C-B3A5-16D3468A6433}" srcOrd="0" destOrd="0" parTransId="{4E68E38F-ABDB-4980-ACBF-39BC3BA36A02}" sibTransId="{DB7B8CAE-CF06-4DB8-8D0C-9F007C1E501B}"/>
    <dgm:cxn modelId="{6AD1D1D0-D086-44CC-99E1-074A3E176CF7}" type="presOf" srcId="{2D1DAD32-18EA-48C7-B6BC-088C7C54F234}" destId="{78DB7834-86B5-468E-8B27-5A9DC9276222}" srcOrd="0" destOrd="0" presId="urn:microsoft.com/office/officeart/2005/8/layout/hierarchy3"/>
    <dgm:cxn modelId="{7A4B52BD-6D50-41BA-BC0D-3B680F50F178}" type="presOf" srcId="{0A440056-9686-49E7-B837-93E998F5498B}" destId="{876A702E-6D2D-4BC7-A62E-A280440A61C5}" srcOrd="0" destOrd="0" presId="urn:microsoft.com/office/officeart/2005/8/layout/hierarchy3"/>
    <dgm:cxn modelId="{34620015-5791-4FBE-A0AC-BF91C8904E5B}" srcId="{6C54C0DA-7B8D-43B5-800A-4872F688AE77}" destId="{B885A283-B374-4845-8E55-2478D92853D3}" srcOrd="1" destOrd="0" parTransId="{B478B9A8-7CA4-4A5D-B000-B6DDC6ED86EA}" sibTransId="{65CF48B8-6C65-463F-B808-0B7472DC8E10}"/>
    <dgm:cxn modelId="{2AFDD1D4-920B-4051-B080-4BF80FC68C4B}" type="presOf" srcId="{5E5AA4D5-E513-478C-B3A5-16D3468A6433}" destId="{2059A225-8063-44A9-93B1-DF1DBAC6A7D5}" srcOrd="1" destOrd="0" presId="urn:microsoft.com/office/officeart/2005/8/layout/hierarchy3"/>
    <dgm:cxn modelId="{8A19C719-A4D7-4969-9CC6-F0456A3879A2}" type="presOf" srcId="{EAB9B0F0-5E6E-461A-B4AF-75FCE56C7C02}" destId="{BCA9434B-A2D3-45FB-AA5F-5BE509579CE9}" srcOrd="0" destOrd="0" presId="urn:microsoft.com/office/officeart/2005/8/layout/hierarchy3"/>
    <dgm:cxn modelId="{3FC45F51-7A50-4A93-8A5E-F506B5775EDE}" srcId="{5E5AA4D5-E513-478C-B3A5-16D3468A6433}" destId="{78FF0AA0-F8CD-4186-A70D-06320273B301}" srcOrd="1" destOrd="0" parTransId="{697EABB7-738C-42E1-BB8F-A870B3C81971}" sibTransId="{C90352CB-428A-48F6-B0F6-856A9BA16EA4}"/>
    <dgm:cxn modelId="{AEDB6119-18B1-4ACE-ACC8-89E9E59E0E6E}" type="presParOf" srcId="{876A702E-6D2D-4BC7-A62E-A280440A61C5}" destId="{5CCFD3D6-6299-4FCE-B7CB-F442820AB851}" srcOrd="0" destOrd="0" presId="urn:microsoft.com/office/officeart/2005/8/layout/hierarchy3"/>
    <dgm:cxn modelId="{12BC2538-DBF0-4F58-9DBD-F500B611DEC2}" type="presParOf" srcId="{5CCFD3D6-6299-4FCE-B7CB-F442820AB851}" destId="{70253960-0781-455B-80E7-7A57397842D1}" srcOrd="0" destOrd="0" presId="urn:microsoft.com/office/officeart/2005/8/layout/hierarchy3"/>
    <dgm:cxn modelId="{52E3F6EC-05B3-4809-8B7B-08FD33C7FA95}" type="presParOf" srcId="{70253960-0781-455B-80E7-7A57397842D1}" destId="{433F7075-007E-4532-BBA3-41935538B56C}" srcOrd="0" destOrd="0" presId="urn:microsoft.com/office/officeart/2005/8/layout/hierarchy3"/>
    <dgm:cxn modelId="{0933DB4E-55CB-42E2-A633-8DE8A1E3886D}" type="presParOf" srcId="{70253960-0781-455B-80E7-7A57397842D1}" destId="{2059A225-8063-44A9-93B1-DF1DBAC6A7D5}" srcOrd="1" destOrd="0" presId="urn:microsoft.com/office/officeart/2005/8/layout/hierarchy3"/>
    <dgm:cxn modelId="{F664A882-5B00-4F0C-B6A2-227E87160E03}" type="presParOf" srcId="{5CCFD3D6-6299-4FCE-B7CB-F442820AB851}" destId="{1CC91AD1-350B-4B6B-961F-629CAEFD7FC4}" srcOrd="1" destOrd="0" presId="urn:microsoft.com/office/officeart/2005/8/layout/hierarchy3"/>
    <dgm:cxn modelId="{4A692965-8593-450B-B118-09261F1C2943}" type="presParOf" srcId="{1CC91AD1-350B-4B6B-961F-629CAEFD7FC4}" destId="{706ED369-4B31-4F2C-A673-DABFBBC9A2BA}" srcOrd="0" destOrd="0" presId="urn:microsoft.com/office/officeart/2005/8/layout/hierarchy3"/>
    <dgm:cxn modelId="{19DC733D-0858-467E-8CA6-DB6D773A612A}" type="presParOf" srcId="{1CC91AD1-350B-4B6B-961F-629CAEFD7FC4}" destId="{C8D864E6-405E-41BF-ACAA-2161316AFB05}" srcOrd="1" destOrd="0" presId="urn:microsoft.com/office/officeart/2005/8/layout/hierarchy3"/>
    <dgm:cxn modelId="{7D6280EF-B394-4559-8997-9FFAEFEAD49D}" type="presParOf" srcId="{1CC91AD1-350B-4B6B-961F-629CAEFD7FC4}" destId="{CA13EBE9-E5D1-406E-9E4E-C52BAC1A1796}" srcOrd="2" destOrd="0" presId="urn:microsoft.com/office/officeart/2005/8/layout/hierarchy3"/>
    <dgm:cxn modelId="{C7ADE4D9-5DF4-413F-AE92-169088974D9B}" type="presParOf" srcId="{1CC91AD1-350B-4B6B-961F-629CAEFD7FC4}" destId="{529B4449-459A-437B-97B5-D290DF932EAC}" srcOrd="3" destOrd="0" presId="urn:microsoft.com/office/officeart/2005/8/layout/hierarchy3"/>
    <dgm:cxn modelId="{F2436722-A800-491A-A220-F5F409A456D5}" type="presParOf" srcId="{876A702E-6D2D-4BC7-A62E-A280440A61C5}" destId="{33D33620-4397-4203-B9B3-66D5725A00A9}" srcOrd="1" destOrd="0" presId="urn:microsoft.com/office/officeart/2005/8/layout/hierarchy3"/>
    <dgm:cxn modelId="{9F36397B-66E5-4535-9CB5-34E0264D0E7D}" type="presParOf" srcId="{33D33620-4397-4203-B9B3-66D5725A00A9}" destId="{071A1C5C-4245-4F2A-9B3D-01DBD716C07B}" srcOrd="0" destOrd="0" presId="urn:microsoft.com/office/officeart/2005/8/layout/hierarchy3"/>
    <dgm:cxn modelId="{DB5A3EC5-C826-4F63-8AF5-0724943C373E}" type="presParOf" srcId="{071A1C5C-4245-4F2A-9B3D-01DBD716C07B}" destId="{8A60C766-96F7-4BA5-8BA7-280B23927C3D}" srcOrd="0" destOrd="0" presId="urn:microsoft.com/office/officeart/2005/8/layout/hierarchy3"/>
    <dgm:cxn modelId="{E2318B4E-D5DA-4641-B4D0-3C0B05AD1D80}" type="presParOf" srcId="{071A1C5C-4245-4F2A-9B3D-01DBD716C07B}" destId="{08DAF70C-AE99-47C2-A36A-C14BE549473F}" srcOrd="1" destOrd="0" presId="urn:microsoft.com/office/officeart/2005/8/layout/hierarchy3"/>
    <dgm:cxn modelId="{83A5DFB7-8F23-4A46-AE27-C4132E6D6B3A}" type="presParOf" srcId="{33D33620-4397-4203-B9B3-66D5725A00A9}" destId="{4539DB99-57EF-4573-A059-06E3FBFD8320}" srcOrd="1" destOrd="0" presId="urn:microsoft.com/office/officeart/2005/8/layout/hierarchy3"/>
    <dgm:cxn modelId="{E0A842D8-AE52-406D-9B88-0B475EC523EF}" type="presParOf" srcId="{4539DB99-57EF-4573-A059-06E3FBFD8320}" destId="{BCA9434B-A2D3-45FB-AA5F-5BE509579CE9}" srcOrd="0" destOrd="0" presId="urn:microsoft.com/office/officeart/2005/8/layout/hierarchy3"/>
    <dgm:cxn modelId="{5B63F20B-25E2-4349-A729-E3B1A0EEA8CE}" type="presParOf" srcId="{4539DB99-57EF-4573-A059-06E3FBFD8320}" destId="{78DB7834-86B5-468E-8B27-5A9DC9276222}" srcOrd="1" destOrd="0" presId="urn:microsoft.com/office/officeart/2005/8/layout/hierarchy3"/>
    <dgm:cxn modelId="{C2722EE7-1ECF-477D-8EBD-353FA3062647}" type="presParOf" srcId="{4539DB99-57EF-4573-A059-06E3FBFD8320}" destId="{34C3CFA2-3F47-4093-B901-2A63333732E9}" srcOrd="2" destOrd="0" presId="urn:microsoft.com/office/officeart/2005/8/layout/hierarchy3"/>
    <dgm:cxn modelId="{36F525AB-4524-46BA-81FA-FA9DA4644488}" type="presParOf" srcId="{4539DB99-57EF-4573-A059-06E3FBFD8320}" destId="{F1842E3A-76A8-4B40-B767-EB599E266A91}" srcOrd="3" destOrd="0" presId="urn:microsoft.com/office/officeart/2005/8/layout/hierarchy3"/>
    <dgm:cxn modelId="{CAA1C9B6-68B9-4C9C-8956-294DCC98B2AB}" type="presParOf" srcId="{4539DB99-57EF-4573-A059-06E3FBFD8320}" destId="{7532131F-6A9D-40DB-B45E-1C8D083FA4B1}" srcOrd="4" destOrd="0" presId="urn:microsoft.com/office/officeart/2005/8/layout/hierarchy3"/>
    <dgm:cxn modelId="{152F1D59-80C6-4D45-A3B0-C32B562BE418}" type="presParOf" srcId="{4539DB99-57EF-4573-A059-06E3FBFD8320}" destId="{E60A1194-9F11-42D7-91AA-9182C47F2DD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5504A7-771D-4939-BE9F-708C5000CAA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BE957-FE9D-4839-850D-F6D14C101846}">
      <dgm:prSet phldrT="[Текст]" custT="1"/>
      <dgm:spPr/>
      <dgm:t>
        <a:bodyPr/>
        <a:lstStyle/>
        <a:p>
          <a:r>
            <a:rPr lang="ru-RU" sz="2400" b="1" i="1" dirty="0" smtClean="0"/>
            <a:t>Концептуальность</a:t>
          </a:r>
          <a:endParaRPr lang="ru-RU" sz="2400" dirty="0"/>
        </a:p>
      </dgm:t>
    </dgm:pt>
    <dgm:pt modelId="{C084694E-FCC5-42AB-8506-9D02AA16C7BB}" type="parTrans" cxnId="{E1A68AAA-EF0F-4EDE-A07D-7C9DC71C1A32}">
      <dgm:prSet/>
      <dgm:spPr/>
      <dgm:t>
        <a:bodyPr/>
        <a:lstStyle/>
        <a:p>
          <a:endParaRPr lang="ru-RU"/>
        </a:p>
      </dgm:t>
    </dgm:pt>
    <dgm:pt modelId="{09D5AAC5-5496-4713-9537-38D79BA9E44F}" type="sibTrans" cxnId="{E1A68AAA-EF0F-4EDE-A07D-7C9DC71C1A32}">
      <dgm:prSet/>
      <dgm:spPr/>
      <dgm:t>
        <a:bodyPr/>
        <a:lstStyle/>
        <a:p>
          <a:endParaRPr lang="ru-RU"/>
        </a:p>
      </dgm:t>
    </dgm:pt>
    <dgm:pt modelId="{62826AA5-42D2-461E-8BFD-2BA0221F1742}">
      <dgm:prSet phldrT="[Текст]" custT="1"/>
      <dgm:spPr/>
      <dgm:t>
        <a:bodyPr/>
        <a:lstStyle/>
        <a:p>
          <a:r>
            <a:rPr lang="ru-RU" sz="2400" b="1" i="1" dirty="0" smtClean="0"/>
            <a:t>Эффективность. </a:t>
          </a:r>
          <a:endParaRPr lang="ru-RU" sz="2400" dirty="0"/>
        </a:p>
      </dgm:t>
    </dgm:pt>
    <dgm:pt modelId="{951BD5F1-BE28-4C6D-9F26-2AC93381708F}" type="parTrans" cxnId="{C9D561BE-3D82-4179-A604-1FDB14F1A0D2}">
      <dgm:prSet/>
      <dgm:spPr/>
      <dgm:t>
        <a:bodyPr/>
        <a:lstStyle/>
        <a:p>
          <a:endParaRPr lang="ru-RU"/>
        </a:p>
      </dgm:t>
    </dgm:pt>
    <dgm:pt modelId="{1BAB0C57-8F35-46C6-8D4E-81DBAB66AD69}" type="sibTrans" cxnId="{C9D561BE-3D82-4179-A604-1FDB14F1A0D2}">
      <dgm:prSet/>
      <dgm:spPr/>
      <dgm:t>
        <a:bodyPr/>
        <a:lstStyle/>
        <a:p>
          <a:endParaRPr lang="ru-RU"/>
        </a:p>
      </dgm:t>
    </dgm:pt>
    <dgm:pt modelId="{B8843177-2084-4945-9847-77D87F3898F8}">
      <dgm:prSet phldrT="[Текст]" custT="1"/>
      <dgm:spPr/>
      <dgm:t>
        <a:bodyPr/>
        <a:lstStyle/>
        <a:p>
          <a:r>
            <a:rPr lang="ru-RU" sz="2400" b="1" i="1" dirty="0" smtClean="0"/>
            <a:t>Воспроизводимость</a:t>
          </a:r>
          <a:endParaRPr lang="ru-RU" sz="2400" dirty="0"/>
        </a:p>
      </dgm:t>
    </dgm:pt>
    <dgm:pt modelId="{957BE2CB-521A-4878-87A8-71609920C25A}" type="parTrans" cxnId="{EA2A9AAD-3354-45C7-B176-F1FBFF775ED2}">
      <dgm:prSet/>
      <dgm:spPr/>
      <dgm:t>
        <a:bodyPr/>
        <a:lstStyle/>
        <a:p>
          <a:endParaRPr lang="ru-RU"/>
        </a:p>
      </dgm:t>
    </dgm:pt>
    <dgm:pt modelId="{3A946E3B-729C-4EA7-B065-5B8704FDCFFE}" type="sibTrans" cxnId="{EA2A9AAD-3354-45C7-B176-F1FBFF775ED2}">
      <dgm:prSet/>
      <dgm:spPr/>
      <dgm:t>
        <a:bodyPr/>
        <a:lstStyle/>
        <a:p>
          <a:endParaRPr lang="ru-RU"/>
        </a:p>
      </dgm:t>
    </dgm:pt>
    <dgm:pt modelId="{944635E3-3D2B-48C9-8AD5-65FF71FA927F}">
      <dgm:prSet custT="1"/>
      <dgm:spPr/>
      <dgm:t>
        <a:bodyPr/>
        <a:lstStyle/>
        <a:p>
          <a:r>
            <a:rPr lang="ru-RU" sz="2400" b="1" i="1" dirty="0" smtClean="0"/>
            <a:t>Системность.</a:t>
          </a:r>
          <a:r>
            <a:rPr lang="ru-RU" sz="1400" b="1" i="1" dirty="0" smtClean="0"/>
            <a:t> </a:t>
          </a:r>
          <a:endParaRPr lang="ru-RU" sz="1400" dirty="0"/>
        </a:p>
      </dgm:t>
    </dgm:pt>
    <dgm:pt modelId="{CBE74055-8F13-43C0-B509-152986351BE5}" type="parTrans" cxnId="{DFFC7795-B402-45C9-ABAD-59FDBF328502}">
      <dgm:prSet/>
      <dgm:spPr/>
      <dgm:t>
        <a:bodyPr/>
        <a:lstStyle/>
        <a:p>
          <a:endParaRPr lang="ru-RU"/>
        </a:p>
      </dgm:t>
    </dgm:pt>
    <dgm:pt modelId="{CD4F256D-AC64-4244-8FE3-B55968FAC946}" type="sibTrans" cxnId="{DFFC7795-B402-45C9-ABAD-59FDBF328502}">
      <dgm:prSet/>
      <dgm:spPr/>
      <dgm:t>
        <a:bodyPr/>
        <a:lstStyle/>
        <a:p>
          <a:endParaRPr lang="ru-RU"/>
        </a:p>
      </dgm:t>
    </dgm:pt>
    <dgm:pt modelId="{7EFA0814-3293-4DBF-97A7-82BA2BDD7A57}">
      <dgm:prSet custT="1"/>
      <dgm:spPr/>
      <dgm:t>
        <a:bodyPr/>
        <a:lstStyle/>
        <a:p>
          <a:r>
            <a:rPr lang="ru-RU" sz="2400" b="1" i="1" dirty="0" smtClean="0"/>
            <a:t>Управляемость</a:t>
          </a:r>
          <a:endParaRPr lang="ru-RU" sz="2400" dirty="0"/>
        </a:p>
      </dgm:t>
    </dgm:pt>
    <dgm:pt modelId="{BA5E5B28-7C90-4439-8D4D-3D44C6C6D1CC}" type="parTrans" cxnId="{E6AB6375-D0D1-4419-A843-4344D6F6B910}">
      <dgm:prSet/>
      <dgm:spPr/>
      <dgm:t>
        <a:bodyPr/>
        <a:lstStyle/>
        <a:p>
          <a:endParaRPr lang="ru-RU"/>
        </a:p>
      </dgm:t>
    </dgm:pt>
    <dgm:pt modelId="{88449DB4-6E30-408E-9447-78BEB1C856B0}" type="sibTrans" cxnId="{E6AB6375-D0D1-4419-A843-4344D6F6B910}">
      <dgm:prSet/>
      <dgm:spPr/>
      <dgm:t>
        <a:bodyPr/>
        <a:lstStyle/>
        <a:p>
          <a:endParaRPr lang="ru-RU"/>
        </a:p>
      </dgm:t>
    </dgm:pt>
    <dgm:pt modelId="{8077AF03-458C-4911-BE5C-D9BABCC028D8}" type="pres">
      <dgm:prSet presAssocID="{FC5504A7-771D-4939-BE9F-708C5000CAA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DBA916-1564-4285-8FC5-2CF4E7FDE70E}" type="pres">
      <dgm:prSet presAssocID="{035BE957-FE9D-4839-850D-F6D14C101846}" presName="node" presStyleLbl="node1" presStyleIdx="0" presStyleCnt="5" custScaleX="209777" custScaleY="1227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B7DDE-262E-4F57-BB51-1F3C8EB83613}" type="pres">
      <dgm:prSet presAssocID="{035BE957-FE9D-4839-850D-F6D14C101846}" presName="spNode" presStyleCnt="0"/>
      <dgm:spPr/>
    </dgm:pt>
    <dgm:pt modelId="{11706438-80D5-44D3-A6C8-40ECFFD0CAD5}" type="pres">
      <dgm:prSet presAssocID="{09D5AAC5-5496-4713-9537-38D79BA9E44F}" presName="sibTrans" presStyleLbl="sibTrans1D1" presStyleIdx="0" presStyleCnt="5"/>
      <dgm:spPr/>
      <dgm:t>
        <a:bodyPr/>
        <a:lstStyle/>
        <a:p>
          <a:endParaRPr lang="ru-RU"/>
        </a:p>
      </dgm:t>
    </dgm:pt>
    <dgm:pt modelId="{231EC2A0-CBE1-469D-A147-254FABAF8641}" type="pres">
      <dgm:prSet presAssocID="{62826AA5-42D2-461E-8BFD-2BA0221F1742}" presName="node" presStyleLbl="node1" presStyleIdx="1" presStyleCnt="5" custScaleX="189150" custScaleY="131212" custRadScaleRad="101217" custRadScaleInc="18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8640C-8477-4568-8D76-B7B95CFF2895}" type="pres">
      <dgm:prSet presAssocID="{62826AA5-42D2-461E-8BFD-2BA0221F1742}" presName="spNode" presStyleCnt="0"/>
      <dgm:spPr/>
    </dgm:pt>
    <dgm:pt modelId="{EE10F5F7-D111-4018-9147-FFFD0EB73E8E}" type="pres">
      <dgm:prSet presAssocID="{1BAB0C57-8F35-46C6-8D4E-81DBAB66AD69}" presName="sibTrans" presStyleLbl="sibTrans1D1" presStyleIdx="1" presStyleCnt="5"/>
      <dgm:spPr/>
      <dgm:t>
        <a:bodyPr/>
        <a:lstStyle/>
        <a:p>
          <a:endParaRPr lang="ru-RU"/>
        </a:p>
      </dgm:t>
    </dgm:pt>
    <dgm:pt modelId="{66CAB63B-36E1-4B97-8A38-39AAB12C5278}" type="pres">
      <dgm:prSet presAssocID="{7EFA0814-3293-4DBF-97A7-82BA2BDD7A57}" presName="node" presStyleLbl="node1" presStyleIdx="2" presStyleCnt="5" custScaleX="173925" custScaleY="130836" custRadScaleRad="88081" custRadScaleInc="-618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C9BAF-92CD-4925-B0B7-20D1C6A70249}" type="pres">
      <dgm:prSet presAssocID="{7EFA0814-3293-4DBF-97A7-82BA2BDD7A57}" presName="spNode" presStyleCnt="0"/>
      <dgm:spPr/>
    </dgm:pt>
    <dgm:pt modelId="{8E9BA50A-3DA4-4C67-9B70-1FF44C23DFE3}" type="pres">
      <dgm:prSet presAssocID="{88449DB4-6E30-408E-9447-78BEB1C856B0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59BE64E-DDBC-47BD-98DE-F7BC4300EB59}" type="pres">
      <dgm:prSet presAssocID="{B8843177-2084-4945-9847-77D87F3898F8}" presName="node" presStyleLbl="node1" presStyleIdx="3" presStyleCnt="5" custScaleX="194222" custScaleY="127065" custRadScaleRad="97525" custRadScaleInc="929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2913C-EFCF-47FF-BC4E-57F83FF8A64D}" type="pres">
      <dgm:prSet presAssocID="{B8843177-2084-4945-9847-77D87F3898F8}" presName="spNode" presStyleCnt="0"/>
      <dgm:spPr/>
    </dgm:pt>
    <dgm:pt modelId="{A080574E-0EFB-4EDF-86F8-789B6117BC24}" type="pres">
      <dgm:prSet presAssocID="{3A946E3B-729C-4EA7-B065-5B8704FDCFFE}" presName="sibTrans" presStyleLbl="sibTrans1D1" presStyleIdx="3" presStyleCnt="5"/>
      <dgm:spPr/>
      <dgm:t>
        <a:bodyPr/>
        <a:lstStyle/>
        <a:p>
          <a:endParaRPr lang="ru-RU"/>
        </a:p>
      </dgm:t>
    </dgm:pt>
    <dgm:pt modelId="{941C05A4-489B-4DCF-941E-59EA35F7C507}" type="pres">
      <dgm:prSet presAssocID="{944635E3-3D2B-48C9-8AD5-65FF71FA927F}" presName="node" presStyleLbl="node1" presStyleIdx="4" presStyleCnt="5" custScaleX="164564" custScaleY="127940" custRadScaleRad="107654" custRadScaleInc="-198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A9B9F8-B746-407D-B810-D88CCB6EC331}" type="pres">
      <dgm:prSet presAssocID="{944635E3-3D2B-48C9-8AD5-65FF71FA927F}" presName="spNode" presStyleCnt="0"/>
      <dgm:spPr/>
    </dgm:pt>
    <dgm:pt modelId="{5BD3CF48-2184-48DA-986B-4DEFF7AC62BC}" type="pres">
      <dgm:prSet presAssocID="{CD4F256D-AC64-4244-8FE3-B55968FAC946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E1A68AAA-EF0F-4EDE-A07D-7C9DC71C1A32}" srcId="{FC5504A7-771D-4939-BE9F-708C5000CAA5}" destId="{035BE957-FE9D-4839-850D-F6D14C101846}" srcOrd="0" destOrd="0" parTransId="{C084694E-FCC5-42AB-8506-9D02AA16C7BB}" sibTransId="{09D5AAC5-5496-4713-9537-38D79BA9E44F}"/>
    <dgm:cxn modelId="{B944F923-A9A9-4956-BC80-08079A48A049}" type="presOf" srcId="{944635E3-3D2B-48C9-8AD5-65FF71FA927F}" destId="{941C05A4-489B-4DCF-941E-59EA35F7C507}" srcOrd="0" destOrd="0" presId="urn:microsoft.com/office/officeart/2005/8/layout/cycle5"/>
    <dgm:cxn modelId="{0B558DD2-7687-4B1F-A610-76F8CB4C6EE3}" type="presOf" srcId="{CD4F256D-AC64-4244-8FE3-B55968FAC946}" destId="{5BD3CF48-2184-48DA-986B-4DEFF7AC62BC}" srcOrd="0" destOrd="0" presId="urn:microsoft.com/office/officeart/2005/8/layout/cycle5"/>
    <dgm:cxn modelId="{EA2A9AAD-3354-45C7-B176-F1FBFF775ED2}" srcId="{FC5504A7-771D-4939-BE9F-708C5000CAA5}" destId="{B8843177-2084-4945-9847-77D87F3898F8}" srcOrd="3" destOrd="0" parTransId="{957BE2CB-521A-4878-87A8-71609920C25A}" sibTransId="{3A946E3B-729C-4EA7-B065-5B8704FDCFFE}"/>
    <dgm:cxn modelId="{2D3618F5-2C54-4670-A9AB-0856ABB0BB88}" type="presOf" srcId="{88449DB4-6E30-408E-9447-78BEB1C856B0}" destId="{8E9BA50A-3DA4-4C67-9B70-1FF44C23DFE3}" srcOrd="0" destOrd="0" presId="urn:microsoft.com/office/officeart/2005/8/layout/cycle5"/>
    <dgm:cxn modelId="{E6AB6375-D0D1-4419-A843-4344D6F6B910}" srcId="{FC5504A7-771D-4939-BE9F-708C5000CAA5}" destId="{7EFA0814-3293-4DBF-97A7-82BA2BDD7A57}" srcOrd="2" destOrd="0" parTransId="{BA5E5B28-7C90-4439-8D4D-3D44C6C6D1CC}" sibTransId="{88449DB4-6E30-408E-9447-78BEB1C856B0}"/>
    <dgm:cxn modelId="{990F4CA6-4472-48D3-BC1C-79A98F7E3E11}" type="presOf" srcId="{62826AA5-42D2-461E-8BFD-2BA0221F1742}" destId="{231EC2A0-CBE1-469D-A147-254FABAF8641}" srcOrd="0" destOrd="0" presId="urn:microsoft.com/office/officeart/2005/8/layout/cycle5"/>
    <dgm:cxn modelId="{561A2D7F-C6D1-4133-A214-24C17684E18B}" type="presOf" srcId="{B8843177-2084-4945-9847-77D87F3898F8}" destId="{559BE64E-DDBC-47BD-98DE-F7BC4300EB59}" srcOrd="0" destOrd="0" presId="urn:microsoft.com/office/officeart/2005/8/layout/cycle5"/>
    <dgm:cxn modelId="{C9D561BE-3D82-4179-A604-1FDB14F1A0D2}" srcId="{FC5504A7-771D-4939-BE9F-708C5000CAA5}" destId="{62826AA5-42D2-461E-8BFD-2BA0221F1742}" srcOrd="1" destOrd="0" parTransId="{951BD5F1-BE28-4C6D-9F26-2AC93381708F}" sibTransId="{1BAB0C57-8F35-46C6-8D4E-81DBAB66AD69}"/>
    <dgm:cxn modelId="{3AD375D6-696C-45C3-A354-2EA5C67F3F4E}" type="presOf" srcId="{1BAB0C57-8F35-46C6-8D4E-81DBAB66AD69}" destId="{EE10F5F7-D111-4018-9147-FFFD0EB73E8E}" srcOrd="0" destOrd="0" presId="urn:microsoft.com/office/officeart/2005/8/layout/cycle5"/>
    <dgm:cxn modelId="{4983E870-27C0-451A-A21F-AB9453D43CB2}" type="presOf" srcId="{035BE957-FE9D-4839-850D-F6D14C101846}" destId="{4DDBA916-1564-4285-8FC5-2CF4E7FDE70E}" srcOrd="0" destOrd="0" presId="urn:microsoft.com/office/officeart/2005/8/layout/cycle5"/>
    <dgm:cxn modelId="{CA6FFC17-E8FD-4BB6-92B8-6F64014A0054}" type="presOf" srcId="{09D5AAC5-5496-4713-9537-38D79BA9E44F}" destId="{11706438-80D5-44D3-A6C8-40ECFFD0CAD5}" srcOrd="0" destOrd="0" presId="urn:microsoft.com/office/officeart/2005/8/layout/cycle5"/>
    <dgm:cxn modelId="{CD85031A-284B-429C-B80F-8C20ABD3B09E}" type="presOf" srcId="{3A946E3B-729C-4EA7-B065-5B8704FDCFFE}" destId="{A080574E-0EFB-4EDF-86F8-789B6117BC24}" srcOrd="0" destOrd="0" presId="urn:microsoft.com/office/officeart/2005/8/layout/cycle5"/>
    <dgm:cxn modelId="{90BF6166-8DB2-4279-B4DD-7DD3B4C8A413}" type="presOf" srcId="{7EFA0814-3293-4DBF-97A7-82BA2BDD7A57}" destId="{66CAB63B-36E1-4B97-8A38-39AAB12C5278}" srcOrd="0" destOrd="0" presId="urn:microsoft.com/office/officeart/2005/8/layout/cycle5"/>
    <dgm:cxn modelId="{DFFC7795-B402-45C9-ABAD-59FDBF328502}" srcId="{FC5504A7-771D-4939-BE9F-708C5000CAA5}" destId="{944635E3-3D2B-48C9-8AD5-65FF71FA927F}" srcOrd="4" destOrd="0" parTransId="{CBE74055-8F13-43C0-B509-152986351BE5}" sibTransId="{CD4F256D-AC64-4244-8FE3-B55968FAC946}"/>
    <dgm:cxn modelId="{90C04962-4D10-4135-B30E-0D8429536B9D}" type="presOf" srcId="{FC5504A7-771D-4939-BE9F-708C5000CAA5}" destId="{8077AF03-458C-4911-BE5C-D9BABCC028D8}" srcOrd="0" destOrd="0" presId="urn:microsoft.com/office/officeart/2005/8/layout/cycle5"/>
    <dgm:cxn modelId="{4C3325B0-2149-4784-AA00-0406FB79A759}" type="presParOf" srcId="{8077AF03-458C-4911-BE5C-D9BABCC028D8}" destId="{4DDBA916-1564-4285-8FC5-2CF4E7FDE70E}" srcOrd="0" destOrd="0" presId="urn:microsoft.com/office/officeart/2005/8/layout/cycle5"/>
    <dgm:cxn modelId="{8A0E83FD-1A18-4E6E-880B-68944575AD6B}" type="presParOf" srcId="{8077AF03-458C-4911-BE5C-D9BABCC028D8}" destId="{8C3B7DDE-262E-4F57-BB51-1F3C8EB83613}" srcOrd="1" destOrd="0" presId="urn:microsoft.com/office/officeart/2005/8/layout/cycle5"/>
    <dgm:cxn modelId="{F31E2DBD-11D8-45F4-8367-A26863BD9AF6}" type="presParOf" srcId="{8077AF03-458C-4911-BE5C-D9BABCC028D8}" destId="{11706438-80D5-44D3-A6C8-40ECFFD0CAD5}" srcOrd="2" destOrd="0" presId="urn:microsoft.com/office/officeart/2005/8/layout/cycle5"/>
    <dgm:cxn modelId="{365271CE-06D2-4525-BD30-59FA5E224A79}" type="presParOf" srcId="{8077AF03-458C-4911-BE5C-D9BABCC028D8}" destId="{231EC2A0-CBE1-469D-A147-254FABAF8641}" srcOrd="3" destOrd="0" presId="urn:microsoft.com/office/officeart/2005/8/layout/cycle5"/>
    <dgm:cxn modelId="{34D5B69C-A3F7-46E2-9375-B8E4517E1384}" type="presParOf" srcId="{8077AF03-458C-4911-BE5C-D9BABCC028D8}" destId="{E858640C-8477-4568-8D76-B7B95CFF2895}" srcOrd="4" destOrd="0" presId="urn:microsoft.com/office/officeart/2005/8/layout/cycle5"/>
    <dgm:cxn modelId="{3AA0D911-E667-45AD-AA25-2A43194281EE}" type="presParOf" srcId="{8077AF03-458C-4911-BE5C-D9BABCC028D8}" destId="{EE10F5F7-D111-4018-9147-FFFD0EB73E8E}" srcOrd="5" destOrd="0" presId="urn:microsoft.com/office/officeart/2005/8/layout/cycle5"/>
    <dgm:cxn modelId="{0E172D50-C5E5-44B2-8BBC-1E1C3305A489}" type="presParOf" srcId="{8077AF03-458C-4911-BE5C-D9BABCC028D8}" destId="{66CAB63B-36E1-4B97-8A38-39AAB12C5278}" srcOrd="6" destOrd="0" presId="urn:microsoft.com/office/officeart/2005/8/layout/cycle5"/>
    <dgm:cxn modelId="{66F7A51F-DAFA-41D2-9323-9538FC989DC9}" type="presParOf" srcId="{8077AF03-458C-4911-BE5C-D9BABCC028D8}" destId="{3F3C9BAF-92CD-4925-B0B7-20D1C6A70249}" srcOrd="7" destOrd="0" presId="urn:microsoft.com/office/officeart/2005/8/layout/cycle5"/>
    <dgm:cxn modelId="{01B1A887-5A6C-4B0A-A59D-931EF5FD5827}" type="presParOf" srcId="{8077AF03-458C-4911-BE5C-D9BABCC028D8}" destId="{8E9BA50A-3DA4-4C67-9B70-1FF44C23DFE3}" srcOrd="8" destOrd="0" presId="urn:microsoft.com/office/officeart/2005/8/layout/cycle5"/>
    <dgm:cxn modelId="{7A63F097-8F8D-4378-BC0F-3E5D0239D504}" type="presParOf" srcId="{8077AF03-458C-4911-BE5C-D9BABCC028D8}" destId="{559BE64E-DDBC-47BD-98DE-F7BC4300EB59}" srcOrd="9" destOrd="0" presId="urn:microsoft.com/office/officeart/2005/8/layout/cycle5"/>
    <dgm:cxn modelId="{12BA2046-F023-40D7-9AEC-2F217C75865C}" type="presParOf" srcId="{8077AF03-458C-4911-BE5C-D9BABCC028D8}" destId="{F952913C-EFCF-47FF-BC4E-57F83FF8A64D}" srcOrd="10" destOrd="0" presId="urn:microsoft.com/office/officeart/2005/8/layout/cycle5"/>
    <dgm:cxn modelId="{1C213E7E-01E8-4147-9E9D-D31AD8D21973}" type="presParOf" srcId="{8077AF03-458C-4911-BE5C-D9BABCC028D8}" destId="{A080574E-0EFB-4EDF-86F8-789B6117BC24}" srcOrd="11" destOrd="0" presId="urn:microsoft.com/office/officeart/2005/8/layout/cycle5"/>
    <dgm:cxn modelId="{A12A29D1-CEDC-424E-ABDB-99E268DE94BA}" type="presParOf" srcId="{8077AF03-458C-4911-BE5C-D9BABCC028D8}" destId="{941C05A4-489B-4DCF-941E-59EA35F7C507}" srcOrd="12" destOrd="0" presId="urn:microsoft.com/office/officeart/2005/8/layout/cycle5"/>
    <dgm:cxn modelId="{1EAEFF88-CD19-41D3-9980-BAD6031A19E8}" type="presParOf" srcId="{8077AF03-458C-4911-BE5C-D9BABCC028D8}" destId="{3BA9B9F8-B746-407D-B810-D88CCB6EC331}" srcOrd="13" destOrd="0" presId="urn:microsoft.com/office/officeart/2005/8/layout/cycle5"/>
    <dgm:cxn modelId="{50B4E00D-A58C-4B11-873B-24779D173BB1}" type="presParOf" srcId="{8077AF03-458C-4911-BE5C-D9BABCC028D8}" destId="{5BD3CF48-2184-48DA-986B-4DEFF7AC62B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A0A265-9848-4AE8-873C-AF59E02E5E73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1821521-9096-4588-8675-8A1D30544FC5}">
      <dgm:prSet phldrT="[Текст]" custT="1"/>
      <dgm:spPr/>
      <dgm:t>
        <a:bodyPr/>
        <a:lstStyle/>
        <a:p>
          <a:r>
            <a:rPr lang="ru-RU" sz="1600" smtClean="0">
              <a:hlinkClick xmlns:r="http://schemas.openxmlformats.org/officeDocument/2006/relationships" r:id="rId1" action="ppaction://hlinksldjump"/>
            </a:rPr>
            <a:t>По ведущему фактору психического развития </a:t>
          </a:r>
          <a:endParaRPr lang="ru-RU" sz="1600" dirty="0"/>
        </a:p>
      </dgm:t>
    </dgm:pt>
    <dgm:pt modelId="{A90B530D-F60C-48AA-9D8F-669B61A9EE3C}" type="parTrans" cxnId="{E58DE856-ADF6-4257-BC25-9BCC0C718A2B}">
      <dgm:prSet/>
      <dgm:spPr/>
      <dgm:t>
        <a:bodyPr/>
        <a:lstStyle/>
        <a:p>
          <a:endParaRPr lang="ru-RU" sz="1600"/>
        </a:p>
      </dgm:t>
    </dgm:pt>
    <dgm:pt modelId="{33517149-F580-4781-B29C-F7CD68868891}" type="sibTrans" cxnId="{E58DE856-ADF6-4257-BC25-9BCC0C718A2B}">
      <dgm:prSet/>
      <dgm:spPr/>
      <dgm:t>
        <a:bodyPr/>
        <a:lstStyle/>
        <a:p>
          <a:endParaRPr lang="ru-RU" sz="1600"/>
        </a:p>
      </dgm:t>
    </dgm:pt>
    <dgm:pt modelId="{BE26776F-6C22-4B6E-8BFD-8E0EAD96BADC}">
      <dgm:prSet phldrT="[Текст]" custT="1"/>
      <dgm:spPr/>
      <dgm:t>
        <a:bodyPr/>
        <a:lstStyle/>
        <a:p>
          <a:r>
            <a:rPr lang="ru-RU" sz="1600" smtClean="0">
              <a:hlinkClick xmlns:r="http://schemas.openxmlformats.org/officeDocument/2006/relationships" r:id="rId2" action="ppaction://hlinksldjump"/>
            </a:rPr>
            <a:t>По ориентации на личностные структуры </a:t>
          </a:r>
          <a:endParaRPr lang="ru-RU" sz="1600" dirty="0"/>
        </a:p>
      </dgm:t>
    </dgm:pt>
    <dgm:pt modelId="{8DF5C283-5F7F-4D35-9C7E-164835CB2B94}" type="parTrans" cxnId="{9EFB8DA5-0232-4496-ABDC-48B65AF0FB79}">
      <dgm:prSet/>
      <dgm:spPr/>
      <dgm:t>
        <a:bodyPr/>
        <a:lstStyle/>
        <a:p>
          <a:endParaRPr lang="ru-RU" sz="1600"/>
        </a:p>
      </dgm:t>
    </dgm:pt>
    <dgm:pt modelId="{429F7248-D443-4007-99DB-6CE6088CD530}" type="sibTrans" cxnId="{9EFB8DA5-0232-4496-ABDC-48B65AF0FB79}">
      <dgm:prSet/>
      <dgm:spPr/>
      <dgm:t>
        <a:bodyPr/>
        <a:lstStyle/>
        <a:p>
          <a:endParaRPr lang="ru-RU" sz="1600"/>
        </a:p>
      </dgm:t>
    </dgm:pt>
    <dgm:pt modelId="{FB77DFD3-419F-4F24-B5A2-066A22531AF3}">
      <dgm:prSet phldrT="[Текст]" custT="1"/>
      <dgm:spPr/>
      <dgm:t>
        <a:bodyPr/>
        <a:lstStyle/>
        <a:p>
          <a:r>
            <a:rPr lang="ru-RU" sz="1600" smtClean="0"/>
            <a:t> </a:t>
          </a:r>
          <a:r>
            <a:rPr lang="ru-RU" sz="1600" smtClean="0">
              <a:hlinkClick xmlns:r="http://schemas.openxmlformats.org/officeDocument/2006/relationships" r:id="rId3" action="ppaction://hlinksldjump"/>
            </a:rPr>
            <a:t>По характеру содержания образования </a:t>
          </a:r>
          <a:endParaRPr lang="ru-RU" sz="1600" dirty="0"/>
        </a:p>
      </dgm:t>
    </dgm:pt>
    <dgm:pt modelId="{DCB99F7E-EB5A-4B80-83A0-4B3AE596E6D2}" type="parTrans" cxnId="{660A1DF6-BD3A-4B74-9602-3E60BE79CB72}">
      <dgm:prSet/>
      <dgm:spPr/>
      <dgm:t>
        <a:bodyPr/>
        <a:lstStyle/>
        <a:p>
          <a:endParaRPr lang="ru-RU" sz="1600"/>
        </a:p>
      </dgm:t>
    </dgm:pt>
    <dgm:pt modelId="{098C5624-CFF7-425B-9F18-1EF5936B6404}" type="sibTrans" cxnId="{660A1DF6-BD3A-4B74-9602-3E60BE79CB72}">
      <dgm:prSet/>
      <dgm:spPr/>
      <dgm:t>
        <a:bodyPr/>
        <a:lstStyle/>
        <a:p>
          <a:endParaRPr lang="ru-RU" sz="1600"/>
        </a:p>
      </dgm:t>
    </dgm:pt>
    <dgm:pt modelId="{8409873F-E0EB-473E-85B4-A2E5A957E9FD}">
      <dgm:prSet custT="1"/>
      <dgm:spPr/>
      <dgm:t>
        <a:bodyPr/>
        <a:lstStyle/>
        <a:p>
          <a:r>
            <a:rPr lang="ru-RU" sz="1600" dirty="0" smtClean="0">
              <a:hlinkClick xmlns:r="http://schemas.openxmlformats.org/officeDocument/2006/relationships" r:id="" action="ppaction://noaction"/>
            </a:rPr>
            <a:t>По организационным формам </a:t>
          </a:r>
          <a:endParaRPr lang="ru-RU" sz="1600" dirty="0"/>
        </a:p>
      </dgm:t>
    </dgm:pt>
    <dgm:pt modelId="{8CB16208-18AE-42BE-8A32-058AE9660FDD}" type="parTrans" cxnId="{FD053A19-41B0-43F7-9AD9-D7926E9C315D}">
      <dgm:prSet/>
      <dgm:spPr/>
      <dgm:t>
        <a:bodyPr/>
        <a:lstStyle/>
        <a:p>
          <a:endParaRPr lang="ru-RU" sz="1600"/>
        </a:p>
      </dgm:t>
    </dgm:pt>
    <dgm:pt modelId="{34A5DAEF-2CE3-41BD-946E-FD3EDCDD7CC3}" type="sibTrans" cxnId="{FD053A19-41B0-43F7-9AD9-D7926E9C315D}">
      <dgm:prSet/>
      <dgm:spPr/>
      <dgm:t>
        <a:bodyPr/>
        <a:lstStyle/>
        <a:p>
          <a:endParaRPr lang="ru-RU" sz="1600"/>
        </a:p>
      </dgm:t>
    </dgm:pt>
    <dgm:pt modelId="{C7B46F37-3843-414F-B13A-2F7647895D65}">
      <dgm:prSet custT="1"/>
      <dgm:spPr/>
      <dgm:t>
        <a:bodyPr/>
        <a:lstStyle/>
        <a:p>
          <a:r>
            <a:rPr lang="ru-RU" sz="1600" dirty="0" smtClean="0">
              <a:hlinkClick xmlns:r="http://schemas.openxmlformats.org/officeDocument/2006/relationships" r:id="rId4" action="ppaction://hlinksldjump"/>
            </a:rPr>
            <a:t>По отношению к ребенку </a:t>
          </a:r>
          <a:endParaRPr lang="ru-RU" sz="1600" dirty="0"/>
        </a:p>
      </dgm:t>
    </dgm:pt>
    <dgm:pt modelId="{55ADF561-6F21-4FA2-B63D-1DF9A1F895FF}" type="parTrans" cxnId="{B3559B28-9493-47D3-8109-274310466375}">
      <dgm:prSet/>
      <dgm:spPr/>
      <dgm:t>
        <a:bodyPr/>
        <a:lstStyle/>
        <a:p>
          <a:endParaRPr lang="ru-RU" sz="1600"/>
        </a:p>
      </dgm:t>
    </dgm:pt>
    <dgm:pt modelId="{3611EF8A-ECA1-492B-AA91-504E5D7CA3E3}" type="sibTrans" cxnId="{B3559B28-9493-47D3-8109-274310466375}">
      <dgm:prSet/>
      <dgm:spPr/>
      <dgm:t>
        <a:bodyPr/>
        <a:lstStyle/>
        <a:p>
          <a:endParaRPr lang="ru-RU" sz="1600"/>
        </a:p>
      </dgm:t>
    </dgm:pt>
    <dgm:pt modelId="{843B4DFE-06E3-45E6-9FA6-733879A36509}">
      <dgm:prSet custT="1"/>
      <dgm:spPr/>
      <dgm:t>
        <a:bodyPr/>
        <a:lstStyle/>
        <a:p>
          <a:r>
            <a:rPr lang="ru-RU" sz="1600" smtClean="0">
              <a:hlinkClick xmlns:r="http://schemas.openxmlformats.org/officeDocument/2006/relationships" r:id="" action="ppaction://noaction"/>
            </a:rPr>
            <a:t>По преобладающему (доминирующему) методу </a:t>
          </a:r>
          <a:endParaRPr lang="ru-RU" sz="1600" dirty="0"/>
        </a:p>
      </dgm:t>
    </dgm:pt>
    <dgm:pt modelId="{450607B7-DAF9-41DA-9CF9-65E07DD4AF59}" type="parTrans" cxnId="{1E54002D-26FF-451F-8D2E-D826D320114F}">
      <dgm:prSet/>
      <dgm:spPr/>
      <dgm:t>
        <a:bodyPr/>
        <a:lstStyle/>
        <a:p>
          <a:endParaRPr lang="ru-RU" sz="1600"/>
        </a:p>
      </dgm:t>
    </dgm:pt>
    <dgm:pt modelId="{82972922-B399-4E3F-8FEE-306078593D28}" type="sibTrans" cxnId="{1E54002D-26FF-451F-8D2E-D826D320114F}">
      <dgm:prSet/>
      <dgm:spPr/>
      <dgm:t>
        <a:bodyPr/>
        <a:lstStyle/>
        <a:p>
          <a:endParaRPr lang="ru-RU" sz="1600"/>
        </a:p>
      </dgm:t>
    </dgm:pt>
    <dgm:pt modelId="{1CF9862A-5D24-467A-AB96-1F0669BF02C4}">
      <dgm:prSet custT="1"/>
      <dgm:spPr/>
      <dgm:t>
        <a:bodyPr/>
        <a:lstStyle/>
        <a:p>
          <a:r>
            <a:rPr lang="ru-RU" sz="1600" smtClean="0"/>
            <a:t> </a:t>
          </a:r>
          <a:r>
            <a:rPr lang="ru-RU" sz="1600" smtClean="0">
              <a:hlinkClick xmlns:r="http://schemas.openxmlformats.org/officeDocument/2006/relationships" r:id="" action="ppaction://noaction"/>
            </a:rPr>
            <a:t>По категории обучающихся </a:t>
          </a:r>
          <a:endParaRPr lang="ru-RU" sz="1600" dirty="0"/>
        </a:p>
      </dgm:t>
    </dgm:pt>
    <dgm:pt modelId="{514CA0D0-C3BC-40CC-A246-17F74B39AC01}" type="parTrans" cxnId="{BC94A776-2F32-4EAE-9C17-4385C847E7C2}">
      <dgm:prSet/>
      <dgm:spPr/>
      <dgm:t>
        <a:bodyPr/>
        <a:lstStyle/>
        <a:p>
          <a:endParaRPr lang="ru-RU" sz="1600"/>
        </a:p>
      </dgm:t>
    </dgm:pt>
    <dgm:pt modelId="{217766CF-DEE4-49E2-B8E6-EC86314394FE}" type="sibTrans" cxnId="{BC94A776-2F32-4EAE-9C17-4385C847E7C2}">
      <dgm:prSet/>
      <dgm:spPr/>
      <dgm:t>
        <a:bodyPr/>
        <a:lstStyle/>
        <a:p>
          <a:endParaRPr lang="ru-RU" sz="1600"/>
        </a:p>
      </dgm:t>
    </dgm:pt>
    <dgm:pt modelId="{E7C20019-3361-4EE4-A475-B6ED06AC50D9}">
      <dgm:prSet custT="1"/>
      <dgm:spPr/>
      <dgm:t>
        <a:bodyPr/>
        <a:lstStyle/>
        <a:p>
          <a:r>
            <a:rPr lang="ru-RU" sz="1600" smtClean="0">
              <a:hlinkClick xmlns:r="http://schemas.openxmlformats.org/officeDocument/2006/relationships" r:id="" action="ppaction://noaction"/>
            </a:rPr>
            <a:t> По концепции усвоения </a:t>
          </a:r>
          <a:endParaRPr lang="ru-RU" sz="1600" dirty="0"/>
        </a:p>
      </dgm:t>
    </dgm:pt>
    <dgm:pt modelId="{6B6F8FA7-9DC5-42FB-A1C6-08896CF1ED08}" type="parTrans" cxnId="{A52FAC70-55CD-421C-9130-65CC6531EE62}">
      <dgm:prSet/>
      <dgm:spPr/>
      <dgm:t>
        <a:bodyPr/>
        <a:lstStyle/>
        <a:p>
          <a:endParaRPr lang="ru-RU" sz="1600"/>
        </a:p>
      </dgm:t>
    </dgm:pt>
    <dgm:pt modelId="{968A8BA2-A401-4A69-BDFC-DD42D7A561C4}" type="sibTrans" cxnId="{A52FAC70-55CD-421C-9130-65CC6531EE62}">
      <dgm:prSet/>
      <dgm:spPr/>
      <dgm:t>
        <a:bodyPr/>
        <a:lstStyle/>
        <a:p>
          <a:endParaRPr lang="ru-RU" sz="1600"/>
        </a:p>
      </dgm:t>
    </dgm:pt>
    <dgm:pt modelId="{F8CD8963-E8DD-4F1A-B236-06E4FDD4354B}" type="pres">
      <dgm:prSet presAssocID="{74A0A265-9848-4AE8-873C-AF59E02E5E7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DDC2D3-0F30-470E-89AB-68E0A8175711}" type="pres">
      <dgm:prSet presAssocID="{61821521-9096-4588-8675-8A1D30544FC5}" presName="parentLin" presStyleCnt="0"/>
      <dgm:spPr/>
    </dgm:pt>
    <dgm:pt modelId="{F8110028-D6C9-4F78-AC26-2E15B1FF8A20}" type="pres">
      <dgm:prSet presAssocID="{61821521-9096-4588-8675-8A1D30544FC5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4135AE81-3AB7-49DD-95B8-EFCFB4E7C1A5}" type="pres">
      <dgm:prSet presAssocID="{61821521-9096-4588-8675-8A1D30544FC5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5BD22-AD82-4354-BF4B-DD4AF04F2353}" type="pres">
      <dgm:prSet presAssocID="{61821521-9096-4588-8675-8A1D30544FC5}" presName="negativeSpace" presStyleCnt="0"/>
      <dgm:spPr/>
    </dgm:pt>
    <dgm:pt modelId="{E80A42F4-E792-4B90-8289-609F26DEB3F5}" type="pres">
      <dgm:prSet presAssocID="{61821521-9096-4588-8675-8A1D30544FC5}" presName="childText" presStyleLbl="conFgAcc1" presStyleIdx="0" presStyleCnt="8">
        <dgm:presLayoutVars>
          <dgm:bulletEnabled val="1"/>
        </dgm:presLayoutVars>
      </dgm:prSet>
      <dgm:spPr/>
    </dgm:pt>
    <dgm:pt modelId="{345F8BA2-E6F1-4FA8-B161-E2C7072BE700}" type="pres">
      <dgm:prSet presAssocID="{33517149-F580-4781-B29C-F7CD68868891}" presName="spaceBetweenRectangles" presStyleCnt="0"/>
      <dgm:spPr/>
    </dgm:pt>
    <dgm:pt modelId="{81AC9E0E-35CA-4B9D-AFAF-AB92DABEF645}" type="pres">
      <dgm:prSet presAssocID="{BE26776F-6C22-4B6E-8BFD-8E0EAD96BADC}" presName="parentLin" presStyleCnt="0"/>
      <dgm:spPr/>
    </dgm:pt>
    <dgm:pt modelId="{4F954850-331F-43A1-B1D8-1500B68BFBBC}" type="pres">
      <dgm:prSet presAssocID="{BE26776F-6C22-4B6E-8BFD-8E0EAD96BADC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813AC2E6-DFD9-4ED6-ACBA-4E28BAA1B02B}" type="pres">
      <dgm:prSet presAssocID="{BE26776F-6C22-4B6E-8BFD-8E0EAD96BADC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4CD887-2F9D-4B92-99E3-7FD9BA755AFC}" type="pres">
      <dgm:prSet presAssocID="{BE26776F-6C22-4B6E-8BFD-8E0EAD96BADC}" presName="negativeSpace" presStyleCnt="0"/>
      <dgm:spPr/>
    </dgm:pt>
    <dgm:pt modelId="{F0F21BFA-AFC8-44B2-9204-1E58FFC7B701}" type="pres">
      <dgm:prSet presAssocID="{BE26776F-6C22-4B6E-8BFD-8E0EAD96BADC}" presName="childText" presStyleLbl="conFgAcc1" presStyleIdx="1" presStyleCnt="8">
        <dgm:presLayoutVars>
          <dgm:bulletEnabled val="1"/>
        </dgm:presLayoutVars>
      </dgm:prSet>
      <dgm:spPr/>
    </dgm:pt>
    <dgm:pt modelId="{4141D774-5CB0-4227-AC22-BA9B565EEE39}" type="pres">
      <dgm:prSet presAssocID="{429F7248-D443-4007-99DB-6CE6088CD530}" presName="spaceBetweenRectangles" presStyleCnt="0"/>
      <dgm:spPr/>
    </dgm:pt>
    <dgm:pt modelId="{EB1B3175-61B3-4823-82F4-9F3FBAC791D0}" type="pres">
      <dgm:prSet presAssocID="{FB77DFD3-419F-4F24-B5A2-066A22531AF3}" presName="parentLin" presStyleCnt="0"/>
      <dgm:spPr/>
    </dgm:pt>
    <dgm:pt modelId="{A16DF9F0-CF60-4A30-93B4-88A323438B40}" type="pres">
      <dgm:prSet presAssocID="{FB77DFD3-419F-4F24-B5A2-066A22531AF3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1E0EF6C1-174B-426E-9F18-3BC78AE30761}" type="pres">
      <dgm:prSet presAssocID="{FB77DFD3-419F-4F24-B5A2-066A22531AF3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C1FC0D-4510-4FE5-A11C-E36050114E38}" type="pres">
      <dgm:prSet presAssocID="{FB77DFD3-419F-4F24-B5A2-066A22531AF3}" presName="negativeSpace" presStyleCnt="0"/>
      <dgm:spPr/>
    </dgm:pt>
    <dgm:pt modelId="{D25741AA-58E1-491F-88A0-549B09C9370D}" type="pres">
      <dgm:prSet presAssocID="{FB77DFD3-419F-4F24-B5A2-066A22531AF3}" presName="childText" presStyleLbl="conFgAcc1" presStyleIdx="2" presStyleCnt="8">
        <dgm:presLayoutVars>
          <dgm:bulletEnabled val="1"/>
        </dgm:presLayoutVars>
      </dgm:prSet>
      <dgm:spPr/>
    </dgm:pt>
    <dgm:pt modelId="{D8B42E93-0DE1-46EC-A255-BCE2D4A13EF1}" type="pres">
      <dgm:prSet presAssocID="{098C5624-CFF7-425B-9F18-1EF5936B6404}" presName="spaceBetweenRectangles" presStyleCnt="0"/>
      <dgm:spPr/>
    </dgm:pt>
    <dgm:pt modelId="{ABF28011-BA40-4C6F-8434-3641157885E3}" type="pres">
      <dgm:prSet presAssocID="{8409873F-E0EB-473E-85B4-A2E5A957E9FD}" presName="parentLin" presStyleCnt="0"/>
      <dgm:spPr/>
    </dgm:pt>
    <dgm:pt modelId="{1172F483-BE0E-4677-A186-78640BF51FBC}" type="pres">
      <dgm:prSet presAssocID="{8409873F-E0EB-473E-85B4-A2E5A957E9FD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6648BA3E-77F2-4D12-BD33-26D82FAAD6B3}" type="pres">
      <dgm:prSet presAssocID="{8409873F-E0EB-473E-85B4-A2E5A957E9FD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E6672-3076-47B4-B5F3-AFDF1C3153BA}" type="pres">
      <dgm:prSet presAssocID="{8409873F-E0EB-473E-85B4-A2E5A957E9FD}" presName="negativeSpace" presStyleCnt="0"/>
      <dgm:spPr/>
    </dgm:pt>
    <dgm:pt modelId="{C9AC0B9B-9B2A-4F2D-AC20-4954363C78D5}" type="pres">
      <dgm:prSet presAssocID="{8409873F-E0EB-473E-85B4-A2E5A957E9FD}" presName="childText" presStyleLbl="conFgAcc1" presStyleIdx="3" presStyleCnt="8">
        <dgm:presLayoutVars>
          <dgm:bulletEnabled val="1"/>
        </dgm:presLayoutVars>
      </dgm:prSet>
      <dgm:spPr/>
    </dgm:pt>
    <dgm:pt modelId="{EC5274E1-1D31-4777-BB88-468686F608EE}" type="pres">
      <dgm:prSet presAssocID="{34A5DAEF-2CE3-41BD-946E-FD3EDCDD7CC3}" presName="spaceBetweenRectangles" presStyleCnt="0"/>
      <dgm:spPr/>
    </dgm:pt>
    <dgm:pt modelId="{A58F0D38-4127-4D9F-AF2C-4C3E34A8FD22}" type="pres">
      <dgm:prSet presAssocID="{C7B46F37-3843-414F-B13A-2F7647895D65}" presName="parentLin" presStyleCnt="0"/>
      <dgm:spPr/>
    </dgm:pt>
    <dgm:pt modelId="{8F00AB50-8D3B-4AA3-806D-616A662F9929}" type="pres">
      <dgm:prSet presAssocID="{C7B46F37-3843-414F-B13A-2F7647895D65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79F9D70E-5594-4DEB-958D-B0A295E43E4A}" type="pres">
      <dgm:prSet presAssocID="{C7B46F37-3843-414F-B13A-2F7647895D65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B3016B-9FB8-4AC5-84B3-DD590A277533}" type="pres">
      <dgm:prSet presAssocID="{C7B46F37-3843-414F-B13A-2F7647895D65}" presName="negativeSpace" presStyleCnt="0"/>
      <dgm:spPr/>
    </dgm:pt>
    <dgm:pt modelId="{A32F2F2D-8C97-4566-BE25-63386FD2B4B1}" type="pres">
      <dgm:prSet presAssocID="{C7B46F37-3843-414F-B13A-2F7647895D65}" presName="childText" presStyleLbl="conFgAcc1" presStyleIdx="4" presStyleCnt="8">
        <dgm:presLayoutVars>
          <dgm:bulletEnabled val="1"/>
        </dgm:presLayoutVars>
      </dgm:prSet>
      <dgm:spPr/>
    </dgm:pt>
    <dgm:pt modelId="{5924651E-CD62-40D9-A31F-249D0F624A83}" type="pres">
      <dgm:prSet presAssocID="{3611EF8A-ECA1-492B-AA91-504E5D7CA3E3}" presName="spaceBetweenRectangles" presStyleCnt="0"/>
      <dgm:spPr/>
    </dgm:pt>
    <dgm:pt modelId="{3C8BFBCC-8104-4903-84E7-9BC47B6281BA}" type="pres">
      <dgm:prSet presAssocID="{843B4DFE-06E3-45E6-9FA6-733879A36509}" presName="parentLin" presStyleCnt="0"/>
      <dgm:spPr/>
    </dgm:pt>
    <dgm:pt modelId="{53B83D00-97A3-439F-97EC-7140B1180624}" type="pres">
      <dgm:prSet presAssocID="{843B4DFE-06E3-45E6-9FA6-733879A36509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B8D628E3-A928-45A7-BCCE-B7BB6F6C4C3A}" type="pres">
      <dgm:prSet presAssocID="{843B4DFE-06E3-45E6-9FA6-733879A36509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FABD5-66EA-4E00-B372-4804FE438D1D}" type="pres">
      <dgm:prSet presAssocID="{843B4DFE-06E3-45E6-9FA6-733879A36509}" presName="negativeSpace" presStyleCnt="0"/>
      <dgm:spPr/>
    </dgm:pt>
    <dgm:pt modelId="{8CAD9F5A-6E3F-427D-BA8D-E49B7AD8E3FB}" type="pres">
      <dgm:prSet presAssocID="{843B4DFE-06E3-45E6-9FA6-733879A36509}" presName="childText" presStyleLbl="conFgAcc1" presStyleIdx="5" presStyleCnt="8">
        <dgm:presLayoutVars>
          <dgm:bulletEnabled val="1"/>
        </dgm:presLayoutVars>
      </dgm:prSet>
      <dgm:spPr/>
    </dgm:pt>
    <dgm:pt modelId="{40819FE7-35A5-40ED-BAB0-8B35F324DCC6}" type="pres">
      <dgm:prSet presAssocID="{82972922-B399-4E3F-8FEE-306078593D28}" presName="spaceBetweenRectangles" presStyleCnt="0"/>
      <dgm:spPr/>
    </dgm:pt>
    <dgm:pt modelId="{04772CB3-42F3-4759-8F07-75F711164EDC}" type="pres">
      <dgm:prSet presAssocID="{1CF9862A-5D24-467A-AB96-1F0669BF02C4}" presName="parentLin" presStyleCnt="0"/>
      <dgm:spPr/>
    </dgm:pt>
    <dgm:pt modelId="{72135CAE-B66D-4F65-BE21-A85A56F46A3F}" type="pres">
      <dgm:prSet presAssocID="{1CF9862A-5D24-467A-AB96-1F0669BF02C4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A500BD97-7D5C-4160-A9AD-EA667A6E8A31}" type="pres">
      <dgm:prSet presAssocID="{1CF9862A-5D24-467A-AB96-1F0669BF02C4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17D1B-E68B-4391-84F3-37851750C4B0}" type="pres">
      <dgm:prSet presAssocID="{1CF9862A-5D24-467A-AB96-1F0669BF02C4}" presName="negativeSpace" presStyleCnt="0"/>
      <dgm:spPr/>
    </dgm:pt>
    <dgm:pt modelId="{CBCE6F27-D51A-4040-A736-46C630D6D213}" type="pres">
      <dgm:prSet presAssocID="{1CF9862A-5D24-467A-AB96-1F0669BF02C4}" presName="childText" presStyleLbl="conFgAcc1" presStyleIdx="6" presStyleCnt="8">
        <dgm:presLayoutVars>
          <dgm:bulletEnabled val="1"/>
        </dgm:presLayoutVars>
      </dgm:prSet>
      <dgm:spPr/>
    </dgm:pt>
    <dgm:pt modelId="{D95C0364-147C-4417-B96E-5B1A1BDBF341}" type="pres">
      <dgm:prSet presAssocID="{217766CF-DEE4-49E2-B8E6-EC86314394FE}" presName="spaceBetweenRectangles" presStyleCnt="0"/>
      <dgm:spPr/>
    </dgm:pt>
    <dgm:pt modelId="{7F993670-E718-4AAF-ACDA-A1CB1A38DB82}" type="pres">
      <dgm:prSet presAssocID="{E7C20019-3361-4EE4-A475-B6ED06AC50D9}" presName="parentLin" presStyleCnt="0"/>
      <dgm:spPr/>
    </dgm:pt>
    <dgm:pt modelId="{058B0270-7916-4154-A4FA-F4B8DCCC81B7}" type="pres">
      <dgm:prSet presAssocID="{E7C20019-3361-4EE4-A475-B6ED06AC50D9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66A75DC2-60A9-4288-80F4-A0FE8F8C35A3}" type="pres">
      <dgm:prSet presAssocID="{E7C20019-3361-4EE4-A475-B6ED06AC50D9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1698DC-0A91-4C8D-A274-510ABFB767E6}" type="pres">
      <dgm:prSet presAssocID="{E7C20019-3361-4EE4-A475-B6ED06AC50D9}" presName="negativeSpace" presStyleCnt="0"/>
      <dgm:spPr/>
    </dgm:pt>
    <dgm:pt modelId="{11888244-E1C4-4E9A-A0B4-14697CC19F07}" type="pres">
      <dgm:prSet presAssocID="{E7C20019-3361-4EE4-A475-B6ED06AC50D9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53545B7-A69B-4FC2-AF94-C6B36D71DC86}" type="presOf" srcId="{BE26776F-6C22-4B6E-8BFD-8E0EAD96BADC}" destId="{4F954850-331F-43A1-B1D8-1500B68BFBBC}" srcOrd="0" destOrd="0" presId="urn:microsoft.com/office/officeart/2005/8/layout/list1"/>
    <dgm:cxn modelId="{42B28BCB-5290-4179-9F41-0C4B1FB3288E}" type="presOf" srcId="{843B4DFE-06E3-45E6-9FA6-733879A36509}" destId="{53B83D00-97A3-439F-97EC-7140B1180624}" srcOrd="0" destOrd="0" presId="urn:microsoft.com/office/officeart/2005/8/layout/list1"/>
    <dgm:cxn modelId="{50C0EBB2-DD1A-44A2-A8F5-F5DDBDDC11E6}" type="presOf" srcId="{E7C20019-3361-4EE4-A475-B6ED06AC50D9}" destId="{66A75DC2-60A9-4288-80F4-A0FE8F8C35A3}" srcOrd="1" destOrd="0" presId="urn:microsoft.com/office/officeart/2005/8/layout/list1"/>
    <dgm:cxn modelId="{B3559B28-9493-47D3-8109-274310466375}" srcId="{74A0A265-9848-4AE8-873C-AF59E02E5E73}" destId="{C7B46F37-3843-414F-B13A-2F7647895D65}" srcOrd="4" destOrd="0" parTransId="{55ADF561-6F21-4FA2-B63D-1DF9A1F895FF}" sibTransId="{3611EF8A-ECA1-492B-AA91-504E5D7CA3E3}"/>
    <dgm:cxn modelId="{0B73124E-7413-41E1-B1A7-1A5356FC7547}" type="presOf" srcId="{61821521-9096-4588-8675-8A1D30544FC5}" destId="{4135AE81-3AB7-49DD-95B8-EFCFB4E7C1A5}" srcOrd="1" destOrd="0" presId="urn:microsoft.com/office/officeart/2005/8/layout/list1"/>
    <dgm:cxn modelId="{A52FAC70-55CD-421C-9130-65CC6531EE62}" srcId="{74A0A265-9848-4AE8-873C-AF59E02E5E73}" destId="{E7C20019-3361-4EE4-A475-B6ED06AC50D9}" srcOrd="7" destOrd="0" parTransId="{6B6F8FA7-9DC5-42FB-A1C6-08896CF1ED08}" sibTransId="{968A8BA2-A401-4A69-BDFC-DD42D7A561C4}"/>
    <dgm:cxn modelId="{4B8F6EBC-60DB-4793-9E01-239721B87B9D}" type="presOf" srcId="{8409873F-E0EB-473E-85B4-A2E5A957E9FD}" destId="{6648BA3E-77F2-4D12-BD33-26D82FAAD6B3}" srcOrd="1" destOrd="0" presId="urn:microsoft.com/office/officeart/2005/8/layout/list1"/>
    <dgm:cxn modelId="{2741F536-7C5E-4719-8AA3-CFB06328F104}" type="presOf" srcId="{C7B46F37-3843-414F-B13A-2F7647895D65}" destId="{79F9D70E-5594-4DEB-958D-B0A295E43E4A}" srcOrd="1" destOrd="0" presId="urn:microsoft.com/office/officeart/2005/8/layout/list1"/>
    <dgm:cxn modelId="{ABE4F9A2-68E3-4C82-90B0-F99C6ACB2271}" type="presOf" srcId="{843B4DFE-06E3-45E6-9FA6-733879A36509}" destId="{B8D628E3-A928-45A7-BCCE-B7BB6F6C4C3A}" srcOrd="1" destOrd="0" presId="urn:microsoft.com/office/officeart/2005/8/layout/list1"/>
    <dgm:cxn modelId="{727D2519-B074-4AC5-92F8-787921815025}" type="presOf" srcId="{8409873F-E0EB-473E-85B4-A2E5A957E9FD}" destId="{1172F483-BE0E-4677-A186-78640BF51FBC}" srcOrd="0" destOrd="0" presId="urn:microsoft.com/office/officeart/2005/8/layout/list1"/>
    <dgm:cxn modelId="{CBCCC2AD-2D65-4F64-8B94-FC021E29C9E6}" type="presOf" srcId="{61821521-9096-4588-8675-8A1D30544FC5}" destId="{F8110028-D6C9-4F78-AC26-2E15B1FF8A20}" srcOrd="0" destOrd="0" presId="urn:microsoft.com/office/officeart/2005/8/layout/list1"/>
    <dgm:cxn modelId="{AEF74626-CE8A-49CE-966C-199D5A951792}" type="presOf" srcId="{1CF9862A-5D24-467A-AB96-1F0669BF02C4}" destId="{A500BD97-7D5C-4160-A9AD-EA667A6E8A31}" srcOrd="1" destOrd="0" presId="urn:microsoft.com/office/officeart/2005/8/layout/list1"/>
    <dgm:cxn modelId="{FD053A19-41B0-43F7-9AD9-D7926E9C315D}" srcId="{74A0A265-9848-4AE8-873C-AF59E02E5E73}" destId="{8409873F-E0EB-473E-85B4-A2E5A957E9FD}" srcOrd="3" destOrd="0" parTransId="{8CB16208-18AE-42BE-8A32-058AE9660FDD}" sibTransId="{34A5DAEF-2CE3-41BD-946E-FD3EDCDD7CC3}"/>
    <dgm:cxn modelId="{660A1DF6-BD3A-4B74-9602-3E60BE79CB72}" srcId="{74A0A265-9848-4AE8-873C-AF59E02E5E73}" destId="{FB77DFD3-419F-4F24-B5A2-066A22531AF3}" srcOrd="2" destOrd="0" parTransId="{DCB99F7E-EB5A-4B80-83A0-4B3AE596E6D2}" sibTransId="{098C5624-CFF7-425B-9F18-1EF5936B6404}"/>
    <dgm:cxn modelId="{C803B62B-CEAE-413A-8430-F725FF6B9D1A}" type="presOf" srcId="{FB77DFD3-419F-4F24-B5A2-066A22531AF3}" destId="{A16DF9F0-CF60-4A30-93B4-88A323438B40}" srcOrd="0" destOrd="0" presId="urn:microsoft.com/office/officeart/2005/8/layout/list1"/>
    <dgm:cxn modelId="{E58DE856-ADF6-4257-BC25-9BCC0C718A2B}" srcId="{74A0A265-9848-4AE8-873C-AF59E02E5E73}" destId="{61821521-9096-4588-8675-8A1D30544FC5}" srcOrd="0" destOrd="0" parTransId="{A90B530D-F60C-48AA-9D8F-669B61A9EE3C}" sibTransId="{33517149-F580-4781-B29C-F7CD68868891}"/>
    <dgm:cxn modelId="{1E54002D-26FF-451F-8D2E-D826D320114F}" srcId="{74A0A265-9848-4AE8-873C-AF59E02E5E73}" destId="{843B4DFE-06E3-45E6-9FA6-733879A36509}" srcOrd="5" destOrd="0" parTransId="{450607B7-DAF9-41DA-9CF9-65E07DD4AF59}" sibTransId="{82972922-B399-4E3F-8FEE-306078593D28}"/>
    <dgm:cxn modelId="{5125CADD-4EC4-43CD-9B74-4D6C3CEACA26}" type="presOf" srcId="{1CF9862A-5D24-467A-AB96-1F0669BF02C4}" destId="{72135CAE-B66D-4F65-BE21-A85A56F46A3F}" srcOrd="0" destOrd="0" presId="urn:microsoft.com/office/officeart/2005/8/layout/list1"/>
    <dgm:cxn modelId="{3B5B1DC0-88FB-4A03-A023-3D6B49EEB76B}" type="presOf" srcId="{74A0A265-9848-4AE8-873C-AF59E02E5E73}" destId="{F8CD8963-E8DD-4F1A-B236-06E4FDD4354B}" srcOrd="0" destOrd="0" presId="urn:microsoft.com/office/officeart/2005/8/layout/list1"/>
    <dgm:cxn modelId="{8296B307-B59C-4BAA-86BB-90EAE042ACAE}" type="presOf" srcId="{E7C20019-3361-4EE4-A475-B6ED06AC50D9}" destId="{058B0270-7916-4154-A4FA-F4B8DCCC81B7}" srcOrd="0" destOrd="0" presId="urn:microsoft.com/office/officeart/2005/8/layout/list1"/>
    <dgm:cxn modelId="{F1DAE557-57AB-455F-A4F7-3D5C13FF246C}" type="presOf" srcId="{FB77DFD3-419F-4F24-B5A2-066A22531AF3}" destId="{1E0EF6C1-174B-426E-9F18-3BC78AE30761}" srcOrd="1" destOrd="0" presId="urn:microsoft.com/office/officeart/2005/8/layout/list1"/>
    <dgm:cxn modelId="{46EB94B5-2D3B-4330-A553-0B1780DD98A6}" type="presOf" srcId="{BE26776F-6C22-4B6E-8BFD-8E0EAD96BADC}" destId="{813AC2E6-DFD9-4ED6-ACBA-4E28BAA1B02B}" srcOrd="1" destOrd="0" presId="urn:microsoft.com/office/officeart/2005/8/layout/list1"/>
    <dgm:cxn modelId="{A33731C3-B079-4D37-A305-9919DFA527D1}" type="presOf" srcId="{C7B46F37-3843-414F-B13A-2F7647895D65}" destId="{8F00AB50-8D3B-4AA3-806D-616A662F9929}" srcOrd="0" destOrd="0" presId="urn:microsoft.com/office/officeart/2005/8/layout/list1"/>
    <dgm:cxn modelId="{9EFB8DA5-0232-4496-ABDC-48B65AF0FB79}" srcId="{74A0A265-9848-4AE8-873C-AF59E02E5E73}" destId="{BE26776F-6C22-4B6E-8BFD-8E0EAD96BADC}" srcOrd="1" destOrd="0" parTransId="{8DF5C283-5F7F-4D35-9C7E-164835CB2B94}" sibTransId="{429F7248-D443-4007-99DB-6CE6088CD530}"/>
    <dgm:cxn modelId="{BC94A776-2F32-4EAE-9C17-4385C847E7C2}" srcId="{74A0A265-9848-4AE8-873C-AF59E02E5E73}" destId="{1CF9862A-5D24-467A-AB96-1F0669BF02C4}" srcOrd="6" destOrd="0" parTransId="{514CA0D0-C3BC-40CC-A246-17F74B39AC01}" sibTransId="{217766CF-DEE4-49E2-B8E6-EC86314394FE}"/>
    <dgm:cxn modelId="{26DF324F-4A1C-4E26-979E-E6A5908CC7E7}" type="presParOf" srcId="{F8CD8963-E8DD-4F1A-B236-06E4FDD4354B}" destId="{75DDC2D3-0F30-470E-89AB-68E0A8175711}" srcOrd="0" destOrd="0" presId="urn:microsoft.com/office/officeart/2005/8/layout/list1"/>
    <dgm:cxn modelId="{6F3E6186-734F-494A-AAB6-6EEEDE061A2A}" type="presParOf" srcId="{75DDC2D3-0F30-470E-89AB-68E0A8175711}" destId="{F8110028-D6C9-4F78-AC26-2E15B1FF8A20}" srcOrd="0" destOrd="0" presId="urn:microsoft.com/office/officeart/2005/8/layout/list1"/>
    <dgm:cxn modelId="{759F339A-20CA-4599-AF85-8BF7E5E188BB}" type="presParOf" srcId="{75DDC2D3-0F30-470E-89AB-68E0A8175711}" destId="{4135AE81-3AB7-49DD-95B8-EFCFB4E7C1A5}" srcOrd="1" destOrd="0" presId="urn:microsoft.com/office/officeart/2005/8/layout/list1"/>
    <dgm:cxn modelId="{30D0C1D3-E958-458E-9032-BEEB266BF8FA}" type="presParOf" srcId="{F8CD8963-E8DD-4F1A-B236-06E4FDD4354B}" destId="{0CA5BD22-AD82-4354-BF4B-DD4AF04F2353}" srcOrd="1" destOrd="0" presId="urn:microsoft.com/office/officeart/2005/8/layout/list1"/>
    <dgm:cxn modelId="{2C028745-BB07-4962-836C-8E142E795C27}" type="presParOf" srcId="{F8CD8963-E8DD-4F1A-B236-06E4FDD4354B}" destId="{E80A42F4-E792-4B90-8289-609F26DEB3F5}" srcOrd="2" destOrd="0" presId="urn:microsoft.com/office/officeart/2005/8/layout/list1"/>
    <dgm:cxn modelId="{6C794D91-B2A9-40F8-861B-0C8404AC8B45}" type="presParOf" srcId="{F8CD8963-E8DD-4F1A-B236-06E4FDD4354B}" destId="{345F8BA2-E6F1-4FA8-B161-E2C7072BE700}" srcOrd="3" destOrd="0" presId="urn:microsoft.com/office/officeart/2005/8/layout/list1"/>
    <dgm:cxn modelId="{E9EFE70A-B4C8-4F1A-BB61-59B879A0F552}" type="presParOf" srcId="{F8CD8963-E8DD-4F1A-B236-06E4FDD4354B}" destId="{81AC9E0E-35CA-4B9D-AFAF-AB92DABEF645}" srcOrd="4" destOrd="0" presId="urn:microsoft.com/office/officeart/2005/8/layout/list1"/>
    <dgm:cxn modelId="{CB1B65D0-E439-4516-9536-899EBE5DD6D1}" type="presParOf" srcId="{81AC9E0E-35CA-4B9D-AFAF-AB92DABEF645}" destId="{4F954850-331F-43A1-B1D8-1500B68BFBBC}" srcOrd="0" destOrd="0" presId="urn:microsoft.com/office/officeart/2005/8/layout/list1"/>
    <dgm:cxn modelId="{E43FB19C-B919-4DF5-9E95-0FC6069E9F47}" type="presParOf" srcId="{81AC9E0E-35CA-4B9D-AFAF-AB92DABEF645}" destId="{813AC2E6-DFD9-4ED6-ACBA-4E28BAA1B02B}" srcOrd="1" destOrd="0" presId="urn:microsoft.com/office/officeart/2005/8/layout/list1"/>
    <dgm:cxn modelId="{6E8744B2-1D33-4DD6-B179-F35B9FD9B150}" type="presParOf" srcId="{F8CD8963-E8DD-4F1A-B236-06E4FDD4354B}" destId="{A34CD887-2F9D-4B92-99E3-7FD9BA755AFC}" srcOrd="5" destOrd="0" presId="urn:microsoft.com/office/officeart/2005/8/layout/list1"/>
    <dgm:cxn modelId="{A4E9DEFC-C66A-4672-8B79-08B65EB4E788}" type="presParOf" srcId="{F8CD8963-E8DD-4F1A-B236-06E4FDD4354B}" destId="{F0F21BFA-AFC8-44B2-9204-1E58FFC7B701}" srcOrd="6" destOrd="0" presId="urn:microsoft.com/office/officeart/2005/8/layout/list1"/>
    <dgm:cxn modelId="{C8EC8CA8-6329-41F5-BBDE-D5DDA1F3A51B}" type="presParOf" srcId="{F8CD8963-E8DD-4F1A-B236-06E4FDD4354B}" destId="{4141D774-5CB0-4227-AC22-BA9B565EEE39}" srcOrd="7" destOrd="0" presId="urn:microsoft.com/office/officeart/2005/8/layout/list1"/>
    <dgm:cxn modelId="{FF24AEDB-A174-42C5-916F-EEC55CC9C2A9}" type="presParOf" srcId="{F8CD8963-E8DD-4F1A-B236-06E4FDD4354B}" destId="{EB1B3175-61B3-4823-82F4-9F3FBAC791D0}" srcOrd="8" destOrd="0" presId="urn:microsoft.com/office/officeart/2005/8/layout/list1"/>
    <dgm:cxn modelId="{5590971F-1678-4E54-A77B-DE9C20BD8B26}" type="presParOf" srcId="{EB1B3175-61B3-4823-82F4-9F3FBAC791D0}" destId="{A16DF9F0-CF60-4A30-93B4-88A323438B40}" srcOrd="0" destOrd="0" presId="urn:microsoft.com/office/officeart/2005/8/layout/list1"/>
    <dgm:cxn modelId="{61C78A99-A986-4217-A76C-D61D8E27C18E}" type="presParOf" srcId="{EB1B3175-61B3-4823-82F4-9F3FBAC791D0}" destId="{1E0EF6C1-174B-426E-9F18-3BC78AE30761}" srcOrd="1" destOrd="0" presId="urn:microsoft.com/office/officeart/2005/8/layout/list1"/>
    <dgm:cxn modelId="{93076F74-2433-488D-B68D-91C7898062A8}" type="presParOf" srcId="{F8CD8963-E8DD-4F1A-B236-06E4FDD4354B}" destId="{16C1FC0D-4510-4FE5-A11C-E36050114E38}" srcOrd="9" destOrd="0" presId="urn:microsoft.com/office/officeart/2005/8/layout/list1"/>
    <dgm:cxn modelId="{E568DE59-A750-4D5F-BCD4-76CEFF77AC73}" type="presParOf" srcId="{F8CD8963-E8DD-4F1A-B236-06E4FDD4354B}" destId="{D25741AA-58E1-491F-88A0-549B09C9370D}" srcOrd="10" destOrd="0" presId="urn:microsoft.com/office/officeart/2005/8/layout/list1"/>
    <dgm:cxn modelId="{0417B77A-35D5-4904-AAF4-08F5F15DE73C}" type="presParOf" srcId="{F8CD8963-E8DD-4F1A-B236-06E4FDD4354B}" destId="{D8B42E93-0DE1-46EC-A255-BCE2D4A13EF1}" srcOrd="11" destOrd="0" presId="urn:microsoft.com/office/officeart/2005/8/layout/list1"/>
    <dgm:cxn modelId="{61B4371A-1F4A-4D19-BAC7-69327D0179C0}" type="presParOf" srcId="{F8CD8963-E8DD-4F1A-B236-06E4FDD4354B}" destId="{ABF28011-BA40-4C6F-8434-3641157885E3}" srcOrd="12" destOrd="0" presId="urn:microsoft.com/office/officeart/2005/8/layout/list1"/>
    <dgm:cxn modelId="{863BF0F6-B258-437C-80AA-6C4068AC71E6}" type="presParOf" srcId="{ABF28011-BA40-4C6F-8434-3641157885E3}" destId="{1172F483-BE0E-4677-A186-78640BF51FBC}" srcOrd="0" destOrd="0" presId="urn:microsoft.com/office/officeart/2005/8/layout/list1"/>
    <dgm:cxn modelId="{8FA849AA-7F08-4E79-9B1E-0C25F9FB8465}" type="presParOf" srcId="{ABF28011-BA40-4C6F-8434-3641157885E3}" destId="{6648BA3E-77F2-4D12-BD33-26D82FAAD6B3}" srcOrd="1" destOrd="0" presId="urn:microsoft.com/office/officeart/2005/8/layout/list1"/>
    <dgm:cxn modelId="{AAC492DC-B77B-49D7-B78F-FB808D1CD832}" type="presParOf" srcId="{F8CD8963-E8DD-4F1A-B236-06E4FDD4354B}" destId="{4C9E6672-3076-47B4-B5F3-AFDF1C3153BA}" srcOrd="13" destOrd="0" presId="urn:microsoft.com/office/officeart/2005/8/layout/list1"/>
    <dgm:cxn modelId="{6865DDE4-4EDB-466C-8F33-E7E152550D70}" type="presParOf" srcId="{F8CD8963-E8DD-4F1A-B236-06E4FDD4354B}" destId="{C9AC0B9B-9B2A-4F2D-AC20-4954363C78D5}" srcOrd="14" destOrd="0" presId="urn:microsoft.com/office/officeart/2005/8/layout/list1"/>
    <dgm:cxn modelId="{9A707C1E-4D39-4898-8C77-D05672B00D01}" type="presParOf" srcId="{F8CD8963-E8DD-4F1A-B236-06E4FDD4354B}" destId="{EC5274E1-1D31-4777-BB88-468686F608EE}" srcOrd="15" destOrd="0" presId="urn:microsoft.com/office/officeart/2005/8/layout/list1"/>
    <dgm:cxn modelId="{87D2CBA3-FEA9-489D-A319-672F11D63436}" type="presParOf" srcId="{F8CD8963-E8DD-4F1A-B236-06E4FDD4354B}" destId="{A58F0D38-4127-4D9F-AF2C-4C3E34A8FD22}" srcOrd="16" destOrd="0" presId="urn:microsoft.com/office/officeart/2005/8/layout/list1"/>
    <dgm:cxn modelId="{9E9B6231-FC8D-49CE-B372-9C369CDA023B}" type="presParOf" srcId="{A58F0D38-4127-4D9F-AF2C-4C3E34A8FD22}" destId="{8F00AB50-8D3B-4AA3-806D-616A662F9929}" srcOrd="0" destOrd="0" presId="urn:microsoft.com/office/officeart/2005/8/layout/list1"/>
    <dgm:cxn modelId="{35093572-C4C1-40BD-944A-6B0719D4AF67}" type="presParOf" srcId="{A58F0D38-4127-4D9F-AF2C-4C3E34A8FD22}" destId="{79F9D70E-5594-4DEB-958D-B0A295E43E4A}" srcOrd="1" destOrd="0" presId="urn:microsoft.com/office/officeart/2005/8/layout/list1"/>
    <dgm:cxn modelId="{841C0F6C-17CA-4A48-ACB9-FBAEFD749CB0}" type="presParOf" srcId="{F8CD8963-E8DD-4F1A-B236-06E4FDD4354B}" destId="{76B3016B-9FB8-4AC5-84B3-DD590A277533}" srcOrd="17" destOrd="0" presId="urn:microsoft.com/office/officeart/2005/8/layout/list1"/>
    <dgm:cxn modelId="{9B6F27C2-4F1F-4695-9D43-97871F8DDD51}" type="presParOf" srcId="{F8CD8963-E8DD-4F1A-B236-06E4FDD4354B}" destId="{A32F2F2D-8C97-4566-BE25-63386FD2B4B1}" srcOrd="18" destOrd="0" presId="urn:microsoft.com/office/officeart/2005/8/layout/list1"/>
    <dgm:cxn modelId="{815C2884-53A2-42BC-B571-36200B30CF25}" type="presParOf" srcId="{F8CD8963-E8DD-4F1A-B236-06E4FDD4354B}" destId="{5924651E-CD62-40D9-A31F-249D0F624A83}" srcOrd="19" destOrd="0" presId="urn:microsoft.com/office/officeart/2005/8/layout/list1"/>
    <dgm:cxn modelId="{2D8605D8-D1C4-4693-8E93-230642BF9CA2}" type="presParOf" srcId="{F8CD8963-E8DD-4F1A-B236-06E4FDD4354B}" destId="{3C8BFBCC-8104-4903-84E7-9BC47B6281BA}" srcOrd="20" destOrd="0" presId="urn:microsoft.com/office/officeart/2005/8/layout/list1"/>
    <dgm:cxn modelId="{FDEAFCE4-B977-4006-952A-C863ACC10CC6}" type="presParOf" srcId="{3C8BFBCC-8104-4903-84E7-9BC47B6281BA}" destId="{53B83D00-97A3-439F-97EC-7140B1180624}" srcOrd="0" destOrd="0" presId="urn:microsoft.com/office/officeart/2005/8/layout/list1"/>
    <dgm:cxn modelId="{13C1FF6D-C64F-4375-B391-C84ABB429348}" type="presParOf" srcId="{3C8BFBCC-8104-4903-84E7-9BC47B6281BA}" destId="{B8D628E3-A928-45A7-BCCE-B7BB6F6C4C3A}" srcOrd="1" destOrd="0" presId="urn:microsoft.com/office/officeart/2005/8/layout/list1"/>
    <dgm:cxn modelId="{DD847B88-2CCC-4C1A-A179-0389CE0F9D10}" type="presParOf" srcId="{F8CD8963-E8DD-4F1A-B236-06E4FDD4354B}" destId="{BA2FABD5-66EA-4E00-B372-4804FE438D1D}" srcOrd="21" destOrd="0" presId="urn:microsoft.com/office/officeart/2005/8/layout/list1"/>
    <dgm:cxn modelId="{092DA156-557A-4B2C-BBD9-E2B0836DBDB6}" type="presParOf" srcId="{F8CD8963-E8DD-4F1A-B236-06E4FDD4354B}" destId="{8CAD9F5A-6E3F-427D-BA8D-E49B7AD8E3FB}" srcOrd="22" destOrd="0" presId="urn:microsoft.com/office/officeart/2005/8/layout/list1"/>
    <dgm:cxn modelId="{CE709F60-BF5E-484E-97BE-BE379F799192}" type="presParOf" srcId="{F8CD8963-E8DD-4F1A-B236-06E4FDD4354B}" destId="{40819FE7-35A5-40ED-BAB0-8B35F324DCC6}" srcOrd="23" destOrd="0" presId="urn:microsoft.com/office/officeart/2005/8/layout/list1"/>
    <dgm:cxn modelId="{D893EE04-95CA-4395-8078-EEF1F42CDE9D}" type="presParOf" srcId="{F8CD8963-E8DD-4F1A-B236-06E4FDD4354B}" destId="{04772CB3-42F3-4759-8F07-75F711164EDC}" srcOrd="24" destOrd="0" presId="urn:microsoft.com/office/officeart/2005/8/layout/list1"/>
    <dgm:cxn modelId="{FD6125EE-EF06-4797-9E54-3E4126513FA1}" type="presParOf" srcId="{04772CB3-42F3-4759-8F07-75F711164EDC}" destId="{72135CAE-B66D-4F65-BE21-A85A56F46A3F}" srcOrd="0" destOrd="0" presId="urn:microsoft.com/office/officeart/2005/8/layout/list1"/>
    <dgm:cxn modelId="{4CD5BCC2-2FAC-4CC3-BA21-909BA16A8988}" type="presParOf" srcId="{04772CB3-42F3-4759-8F07-75F711164EDC}" destId="{A500BD97-7D5C-4160-A9AD-EA667A6E8A31}" srcOrd="1" destOrd="0" presId="urn:microsoft.com/office/officeart/2005/8/layout/list1"/>
    <dgm:cxn modelId="{5F77EAA5-2E67-423E-86B1-39F1BE14F9CC}" type="presParOf" srcId="{F8CD8963-E8DD-4F1A-B236-06E4FDD4354B}" destId="{D0217D1B-E68B-4391-84F3-37851750C4B0}" srcOrd="25" destOrd="0" presId="urn:microsoft.com/office/officeart/2005/8/layout/list1"/>
    <dgm:cxn modelId="{238B7DA4-181C-4007-A469-7CD23B93FB18}" type="presParOf" srcId="{F8CD8963-E8DD-4F1A-B236-06E4FDD4354B}" destId="{CBCE6F27-D51A-4040-A736-46C630D6D213}" srcOrd="26" destOrd="0" presId="urn:microsoft.com/office/officeart/2005/8/layout/list1"/>
    <dgm:cxn modelId="{A5EAF893-CDB5-4164-A73F-593A7AAEDA0E}" type="presParOf" srcId="{F8CD8963-E8DD-4F1A-B236-06E4FDD4354B}" destId="{D95C0364-147C-4417-B96E-5B1A1BDBF341}" srcOrd="27" destOrd="0" presId="urn:microsoft.com/office/officeart/2005/8/layout/list1"/>
    <dgm:cxn modelId="{5BE5086F-FCF9-4E2C-A167-D3AF31CA15F4}" type="presParOf" srcId="{F8CD8963-E8DD-4F1A-B236-06E4FDD4354B}" destId="{7F993670-E718-4AAF-ACDA-A1CB1A38DB82}" srcOrd="28" destOrd="0" presId="urn:microsoft.com/office/officeart/2005/8/layout/list1"/>
    <dgm:cxn modelId="{CB439779-E8E5-4680-B1CC-76D5D45C8B25}" type="presParOf" srcId="{7F993670-E718-4AAF-ACDA-A1CB1A38DB82}" destId="{058B0270-7916-4154-A4FA-F4B8DCCC81B7}" srcOrd="0" destOrd="0" presId="urn:microsoft.com/office/officeart/2005/8/layout/list1"/>
    <dgm:cxn modelId="{F5018378-C772-487C-946F-92B3CE54A88A}" type="presParOf" srcId="{7F993670-E718-4AAF-ACDA-A1CB1A38DB82}" destId="{66A75DC2-60A9-4288-80F4-A0FE8F8C35A3}" srcOrd="1" destOrd="0" presId="urn:microsoft.com/office/officeart/2005/8/layout/list1"/>
    <dgm:cxn modelId="{F0B579F6-4978-48C9-8757-C2471E38C285}" type="presParOf" srcId="{F8CD8963-E8DD-4F1A-B236-06E4FDD4354B}" destId="{411698DC-0A91-4C8D-A274-510ABFB767E6}" srcOrd="29" destOrd="0" presId="urn:microsoft.com/office/officeart/2005/8/layout/list1"/>
    <dgm:cxn modelId="{00959D6C-3CF4-4411-B05E-0A1851528D2F}" type="presParOf" srcId="{F8CD8963-E8DD-4F1A-B236-06E4FDD4354B}" destId="{11888244-E1C4-4E9A-A0B4-14697CC19F07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47416-AB6A-4A77-981F-4FA437DB056C}">
      <dsp:nvSpPr>
        <dsp:cNvPr id="0" name=""/>
        <dsp:cNvSpPr/>
      </dsp:nvSpPr>
      <dsp:spPr>
        <a:xfrm>
          <a:off x="2251223" y="1227440"/>
          <a:ext cx="2787763" cy="27877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Технология</a:t>
          </a:r>
          <a:endParaRPr lang="ru-RU" sz="2700" kern="1200" dirty="0"/>
        </a:p>
      </dsp:txBody>
      <dsp:txXfrm>
        <a:off x="2659481" y="1635698"/>
        <a:ext cx="1971247" cy="1971247"/>
      </dsp:txXfrm>
    </dsp:sp>
    <dsp:sp modelId="{80998486-AE8B-4846-B9BB-C5A67B1071D6}">
      <dsp:nvSpPr>
        <dsp:cNvPr id="0" name=""/>
        <dsp:cNvSpPr/>
      </dsp:nvSpPr>
      <dsp:spPr>
        <a:xfrm>
          <a:off x="2691418" y="-111064"/>
          <a:ext cx="1907373" cy="183767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Совокуп-ность</a:t>
          </a:r>
          <a:r>
            <a:rPr lang="ru-RU" sz="1700" kern="1200" dirty="0" smtClean="0"/>
            <a:t> приемов</a:t>
          </a:r>
          <a:endParaRPr lang="ru-RU" sz="1700" kern="1200" dirty="0"/>
        </a:p>
      </dsp:txBody>
      <dsp:txXfrm>
        <a:off x="2970746" y="158058"/>
        <a:ext cx="1348717" cy="1299435"/>
      </dsp:txXfrm>
    </dsp:sp>
    <dsp:sp modelId="{30E987CF-BF46-4897-B601-3C040D231893}">
      <dsp:nvSpPr>
        <dsp:cNvPr id="0" name=""/>
        <dsp:cNvSpPr/>
      </dsp:nvSpPr>
      <dsp:spPr>
        <a:xfrm>
          <a:off x="4497921" y="1161649"/>
          <a:ext cx="1743941" cy="17985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Искусство и мастерство  педагога</a:t>
          </a:r>
          <a:endParaRPr lang="ru-RU" sz="1700" kern="1200" dirty="0"/>
        </a:p>
      </dsp:txBody>
      <dsp:txXfrm>
        <a:off x="4753315" y="1425035"/>
        <a:ext cx="1233153" cy="1271739"/>
      </dsp:txXfrm>
    </dsp:sp>
    <dsp:sp modelId="{63ED3A8D-C482-4B7A-9A90-688F3985E0A4}">
      <dsp:nvSpPr>
        <dsp:cNvPr id="0" name=""/>
        <dsp:cNvSpPr/>
      </dsp:nvSpPr>
      <dsp:spPr>
        <a:xfrm>
          <a:off x="3807163" y="3276744"/>
          <a:ext cx="1807836" cy="16235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Техника реализации учебного процесса</a:t>
          </a:r>
          <a:endParaRPr lang="ru-RU" sz="1700" kern="1200" dirty="0"/>
        </a:p>
      </dsp:txBody>
      <dsp:txXfrm>
        <a:off x="4071914" y="3514505"/>
        <a:ext cx="1278334" cy="1148015"/>
      </dsp:txXfrm>
    </dsp:sp>
    <dsp:sp modelId="{30C840EA-7264-4636-964C-4E9EED60A74F}">
      <dsp:nvSpPr>
        <dsp:cNvPr id="0" name=""/>
        <dsp:cNvSpPr/>
      </dsp:nvSpPr>
      <dsp:spPr>
        <a:xfrm>
          <a:off x="1686396" y="3219323"/>
          <a:ext cx="1785464" cy="173837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Методи-ческий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инструмен-тарий</a:t>
          </a:r>
          <a:endParaRPr lang="ru-RU" sz="1700" kern="1200" dirty="0"/>
        </a:p>
      </dsp:txBody>
      <dsp:txXfrm>
        <a:off x="1947871" y="3473903"/>
        <a:ext cx="1262514" cy="1229219"/>
      </dsp:txXfrm>
    </dsp:sp>
    <dsp:sp modelId="{11AD8AC5-8AA0-409F-B1B0-21AB4CC062A7}">
      <dsp:nvSpPr>
        <dsp:cNvPr id="0" name=""/>
        <dsp:cNvSpPr/>
      </dsp:nvSpPr>
      <dsp:spPr>
        <a:xfrm>
          <a:off x="997137" y="1201159"/>
          <a:ext cx="1846363" cy="17194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Описание процесса достижения результатов</a:t>
          </a:r>
          <a:endParaRPr lang="ru-RU" sz="1700" kern="1200" dirty="0"/>
        </a:p>
      </dsp:txBody>
      <dsp:txXfrm>
        <a:off x="1267531" y="1452973"/>
        <a:ext cx="1305575" cy="12158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F813D-6330-4BE9-9B84-B742F4562335}">
      <dsp:nvSpPr>
        <dsp:cNvPr id="0" name=""/>
        <dsp:cNvSpPr/>
      </dsp:nvSpPr>
      <dsp:spPr>
        <a:xfrm rot="10800000">
          <a:off x="1548820" y="4050"/>
          <a:ext cx="4813935" cy="13451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7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solidFill>
                <a:schemeClr val="hlink"/>
              </a:solidFill>
            </a:rPr>
            <a:t>научный</a:t>
          </a:r>
          <a:endParaRPr lang="ru-RU" sz="3000" kern="1200" dirty="0"/>
        </a:p>
      </dsp:txBody>
      <dsp:txXfrm rot="10800000">
        <a:off x="1885108" y="4050"/>
        <a:ext cx="4477647" cy="1345153"/>
      </dsp:txXfrm>
    </dsp:sp>
    <dsp:sp modelId="{19C41A24-C9CD-4F15-AC6D-340D7A18542B}">
      <dsp:nvSpPr>
        <dsp:cNvPr id="0" name=""/>
        <dsp:cNvSpPr/>
      </dsp:nvSpPr>
      <dsp:spPr>
        <a:xfrm>
          <a:off x="876244" y="4050"/>
          <a:ext cx="1345153" cy="13451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C44FB-5ED8-4606-92F8-9EC6813863E2}">
      <dsp:nvSpPr>
        <dsp:cNvPr id="0" name=""/>
        <dsp:cNvSpPr/>
      </dsp:nvSpPr>
      <dsp:spPr>
        <a:xfrm rot="10800000">
          <a:off x="1548820" y="1750742"/>
          <a:ext cx="4813935" cy="13451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7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err="1" smtClean="0">
              <a:solidFill>
                <a:schemeClr val="hlink"/>
              </a:solidFill>
            </a:rPr>
            <a:t>процессуально-описательный</a:t>
          </a:r>
          <a:endParaRPr lang="ru-RU" sz="3000" kern="1200" dirty="0"/>
        </a:p>
      </dsp:txBody>
      <dsp:txXfrm rot="10800000">
        <a:off x="1885108" y="1750742"/>
        <a:ext cx="4477647" cy="1345153"/>
      </dsp:txXfrm>
    </dsp:sp>
    <dsp:sp modelId="{1A37FF2C-FC44-44D7-B25C-DB11EF517069}">
      <dsp:nvSpPr>
        <dsp:cNvPr id="0" name=""/>
        <dsp:cNvSpPr/>
      </dsp:nvSpPr>
      <dsp:spPr>
        <a:xfrm>
          <a:off x="876244" y="1750742"/>
          <a:ext cx="1345153" cy="13451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92F17-0F15-47B2-8A89-9992EAF5BD27}">
      <dsp:nvSpPr>
        <dsp:cNvPr id="0" name=""/>
        <dsp:cNvSpPr/>
      </dsp:nvSpPr>
      <dsp:spPr>
        <a:xfrm rot="10800000">
          <a:off x="1548820" y="3497433"/>
          <a:ext cx="4813935" cy="13451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7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err="1" smtClean="0">
              <a:solidFill>
                <a:schemeClr val="hlink"/>
              </a:solidFill>
            </a:rPr>
            <a:t>процессуально-действенный</a:t>
          </a:r>
          <a:endParaRPr lang="ru-RU" sz="3000" kern="1200" dirty="0"/>
        </a:p>
      </dsp:txBody>
      <dsp:txXfrm rot="10800000">
        <a:off x="1885108" y="3497433"/>
        <a:ext cx="4477647" cy="1345153"/>
      </dsp:txXfrm>
    </dsp:sp>
    <dsp:sp modelId="{EC69EB67-6843-403D-8602-DD685D17D830}">
      <dsp:nvSpPr>
        <dsp:cNvPr id="0" name=""/>
        <dsp:cNvSpPr/>
      </dsp:nvSpPr>
      <dsp:spPr>
        <a:xfrm>
          <a:off x="876244" y="3497433"/>
          <a:ext cx="1345153" cy="13451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F7075-007E-4532-BBA3-41935538B56C}">
      <dsp:nvSpPr>
        <dsp:cNvPr id="0" name=""/>
        <dsp:cNvSpPr/>
      </dsp:nvSpPr>
      <dsp:spPr>
        <a:xfrm>
          <a:off x="123807" y="1372"/>
          <a:ext cx="3485956" cy="9525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процессуальная часть - технологический процесс:</a:t>
          </a:r>
          <a:endParaRPr lang="ru-RU" sz="2100" kern="1200" dirty="0"/>
        </a:p>
      </dsp:txBody>
      <dsp:txXfrm>
        <a:off x="151707" y="29272"/>
        <a:ext cx="3430156" cy="896793"/>
      </dsp:txXfrm>
    </dsp:sp>
    <dsp:sp modelId="{706ED369-4B31-4F2C-A673-DABFBBC9A2BA}">
      <dsp:nvSpPr>
        <dsp:cNvPr id="0" name=""/>
        <dsp:cNvSpPr/>
      </dsp:nvSpPr>
      <dsp:spPr>
        <a:xfrm>
          <a:off x="472403" y="953965"/>
          <a:ext cx="348595" cy="714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4444"/>
              </a:lnTo>
              <a:lnTo>
                <a:pt x="348595" y="714444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864E6-405E-41BF-ACAA-2161316AFB05}">
      <dsp:nvSpPr>
        <dsp:cNvPr id="0" name=""/>
        <dsp:cNvSpPr/>
      </dsp:nvSpPr>
      <dsp:spPr>
        <a:xfrm>
          <a:off x="820998" y="1192113"/>
          <a:ext cx="1524148" cy="952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цели обучения - общие и конкретные;</a:t>
          </a:r>
          <a:endParaRPr lang="ru-RU" sz="1300" kern="1200" dirty="0"/>
        </a:p>
      </dsp:txBody>
      <dsp:txXfrm>
        <a:off x="848898" y="1220013"/>
        <a:ext cx="1468348" cy="896793"/>
      </dsp:txXfrm>
    </dsp:sp>
    <dsp:sp modelId="{CA13EBE9-E5D1-406E-9E4E-C52BAC1A1796}">
      <dsp:nvSpPr>
        <dsp:cNvPr id="0" name=""/>
        <dsp:cNvSpPr/>
      </dsp:nvSpPr>
      <dsp:spPr>
        <a:xfrm>
          <a:off x="472403" y="953965"/>
          <a:ext cx="348595" cy="1905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5186"/>
              </a:lnTo>
              <a:lnTo>
                <a:pt x="348595" y="1905186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B4449-459A-437B-97B5-D290DF932EAC}">
      <dsp:nvSpPr>
        <dsp:cNvPr id="0" name=""/>
        <dsp:cNvSpPr/>
      </dsp:nvSpPr>
      <dsp:spPr>
        <a:xfrm>
          <a:off x="820998" y="2382854"/>
          <a:ext cx="1524148" cy="952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содержание учебного материала;</a:t>
          </a:r>
          <a:endParaRPr lang="ru-RU" sz="1300" kern="1200" dirty="0"/>
        </a:p>
      </dsp:txBody>
      <dsp:txXfrm>
        <a:off x="848898" y="2410754"/>
        <a:ext cx="1468348" cy="896793"/>
      </dsp:txXfrm>
    </dsp:sp>
    <dsp:sp modelId="{8A60C766-96F7-4BA5-8BA7-280B23927C3D}">
      <dsp:nvSpPr>
        <dsp:cNvPr id="0" name=""/>
        <dsp:cNvSpPr/>
      </dsp:nvSpPr>
      <dsp:spPr>
        <a:xfrm>
          <a:off x="4086061" y="1372"/>
          <a:ext cx="3029131" cy="9525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содержательная часть обучения: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4113961" y="29272"/>
        <a:ext cx="2973331" cy="896793"/>
      </dsp:txXfrm>
    </dsp:sp>
    <dsp:sp modelId="{BCA9434B-A2D3-45FB-AA5F-5BE509579CE9}">
      <dsp:nvSpPr>
        <dsp:cNvPr id="0" name=""/>
        <dsp:cNvSpPr/>
      </dsp:nvSpPr>
      <dsp:spPr>
        <a:xfrm>
          <a:off x="4388974" y="953965"/>
          <a:ext cx="302913" cy="714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4444"/>
              </a:lnTo>
              <a:lnTo>
                <a:pt x="302913" y="714444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B7834-86B5-468E-8B27-5A9DC9276222}">
      <dsp:nvSpPr>
        <dsp:cNvPr id="0" name=""/>
        <dsp:cNvSpPr/>
      </dsp:nvSpPr>
      <dsp:spPr>
        <a:xfrm>
          <a:off x="4691887" y="1192113"/>
          <a:ext cx="1524148" cy="952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организация учебного процесса</a:t>
          </a:r>
          <a:endParaRPr lang="ru-RU" sz="1300" kern="1200" dirty="0"/>
        </a:p>
      </dsp:txBody>
      <dsp:txXfrm>
        <a:off x="4719787" y="1220013"/>
        <a:ext cx="1468348" cy="896793"/>
      </dsp:txXfrm>
    </dsp:sp>
    <dsp:sp modelId="{34C3CFA2-3F47-4093-B901-2A63333732E9}">
      <dsp:nvSpPr>
        <dsp:cNvPr id="0" name=""/>
        <dsp:cNvSpPr/>
      </dsp:nvSpPr>
      <dsp:spPr>
        <a:xfrm>
          <a:off x="4388974" y="953965"/>
          <a:ext cx="302913" cy="1905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5186"/>
              </a:lnTo>
              <a:lnTo>
                <a:pt x="302913" y="1905186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42E3A-76A8-4B40-B767-EB599E266A91}">
      <dsp:nvSpPr>
        <dsp:cNvPr id="0" name=""/>
        <dsp:cNvSpPr/>
      </dsp:nvSpPr>
      <dsp:spPr>
        <a:xfrm>
          <a:off x="4691887" y="2382854"/>
          <a:ext cx="1524148" cy="952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методы и формы учебной деятельности школьников и  работы учителя;</a:t>
          </a:r>
          <a:endParaRPr lang="ru-RU" sz="1300" kern="1200" dirty="0"/>
        </a:p>
      </dsp:txBody>
      <dsp:txXfrm>
        <a:off x="4719787" y="2410754"/>
        <a:ext cx="1468348" cy="896793"/>
      </dsp:txXfrm>
    </dsp:sp>
    <dsp:sp modelId="{7532131F-6A9D-40DB-B45E-1C8D083FA4B1}">
      <dsp:nvSpPr>
        <dsp:cNvPr id="0" name=""/>
        <dsp:cNvSpPr/>
      </dsp:nvSpPr>
      <dsp:spPr>
        <a:xfrm>
          <a:off x="4388974" y="953965"/>
          <a:ext cx="302913" cy="3095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927"/>
              </a:lnTo>
              <a:lnTo>
                <a:pt x="302913" y="309592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A1194-9F11-42D7-91AA-9182C47F2DDA}">
      <dsp:nvSpPr>
        <dsp:cNvPr id="0" name=""/>
        <dsp:cNvSpPr/>
      </dsp:nvSpPr>
      <dsp:spPr>
        <a:xfrm>
          <a:off x="4691887" y="3573595"/>
          <a:ext cx="1524148" cy="952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управление процессом усвоения материала</a:t>
          </a:r>
          <a:endParaRPr lang="ru-RU" sz="1300" kern="1200" dirty="0"/>
        </a:p>
      </dsp:txBody>
      <dsp:txXfrm>
        <a:off x="4719787" y="3601495"/>
        <a:ext cx="1468348" cy="8967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BA916-1564-4285-8FC5-2CF4E7FDE70E}">
      <dsp:nvSpPr>
        <dsp:cNvPr id="0" name=""/>
        <dsp:cNvSpPr/>
      </dsp:nvSpPr>
      <dsp:spPr>
        <a:xfrm>
          <a:off x="2090354" y="-100834"/>
          <a:ext cx="3338932" cy="1270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Концептуальность</a:t>
          </a:r>
          <a:endParaRPr lang="ru-RU" sz="2400" kern="1200" dirty="0"/>
        </a:p>
      </dsp:txBody>
      <dsp:txXfrm>
        <a:off x="2152366" y="-38822"/>
        <a:ext cx="3214908" cy="1146292"/>
      </dsp:txXfrm>
    </dsp:sp>
    <dsp:sp modelId="{11706438-80D5-44D3-A6C8-40ECFFD0CAD5}">
      <dsp:nvSpPr>
        <dsp:cNvPr id="0" name=""/>
        <dsp:cNvSpPr/>
      </dsp:nvSpPr>
      <dsp:spPr>
        <a:xfrm>
          <a:off x="1424332" y="858197"/>
          <a:ext cx="4130805" cy="4130805"/>
        </a:xfrm>
        <a:custGeom>
          <a:avLst/>
          <a:gdLst/>
          <a:ahLst/>
          <a:cxnLst/>
          <a:rect l="0" t="0" r="0" b="0"/>
          <a:pathLst>
            <a:path>
              <a:moveTo>
                <a:pt x="3226794" y="357463"/>
              </a:moveTo>
              <a:arcTo wR="2065402" hR="2065402" stAng="18252932" swAng="424176"/>
            </a:path>
          </a:pathLst>
        </a:custGeom>
        <a:noFill/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1EC2A0-CBE1-469D-A147-254FABAF8641}">
      <dsp:nvSpPr>
        <dsp:cNvPr id="0" name=""/>
        <dsp:cNvSpPr/>
      </dsp:nvSpPr>
      <dsp:spPr>
        <a:xfrm>
          <a:off x="4286274" y="1428758"/>
          <a:ext cx="3010621" cy="1357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Эффективность. </a:t>
          </a:r>
          <a:endParaRPr lang="ru-RU" sz="2400" kern="1200" dirty="0"/>
        </a:p>
      </dsp:txBody>
      <dsp:txXfrm>
        <a:off x="4352541" y="1495025"/>
        <a:ext cx="2878087" cy="1224956"/>
      </dsp:txXfrm>
    </dsp:sp>
    <dsp:sp modelId="{EE10F5F7-D111-4018-9147-FFFD0EB73E8E}">
      <dsp:nvSpPr>
        <dsp:cNvPr id="0" name=""/>
        <dsp:cNvSpPr/>
      </dsp:nvSpPr>
      <dsp:spPr>
        <a:xfrm>
          <a:off x="2258838" y="-679950"/>
          <a:ext cx="4130805" cy="4130805"/>
        </a:xfrm>
        <a:custGeom>
          <a:avLst/>
          <a:gdLst/>
          <a:ahLst/>
          <a:cxnLst/>
          <a:rect l="0" t="0" r="0" b="0"/>
          <a:pathLst>
            <a:path>
              <a:moveTo>
                <a:pt x="3523151" y="3528569"/>
              </a:moveTo>
              <a:arcTo wR="2065402" hR="2065402" stAng="2706377" swAng="433619"/>
            </a:path>
          </a:pathLst>
        </a:custGeom>
        <a:noFill/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AB63B-36E1-4B97-8A38-39AAB12C5278}">
      <dsp:nvSpPr>
        <dsp:cNvPr id="0" name=""/>
        <dsp:cNvSpPr/>
      </dsp:nvSpPr>
      <dsp:spPr>
        <a:xfrm>
          <a:off x="3786208" y="3071831"/>
          <a:ext cx="2768291" cy="135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Управляемость</a:t>
          </a:r>
          <a:endParaRPr lang="ru-RU" sz="2400" kern="1200" dirty="0"/>
        </a:p>
      </dsp:txBody>
      <dsp:txXfrm>
        <a:off x="3852285" y="3137908"/>
        <a:ext cx="2636137" cy="1221446"/>
      </dsp:txXfrm>
    </dsp:sp>
    <dsp:sp modelId="{8E9BA50A-3DA4-4C67-9B70-1FF44C23DFE3}">
      <dsp:nvSpPr>
        <dsp:cNvPr id="0" name=""/>
        <dsp:cNvSpPr/>
      </dsp:nvSpPr>
      <dsp:spPr>
        <a:xfrm>
          <a:off x="1369757" y="318008"/>
          <a:ext cx="4130805" cy="4130805"/>
        </a:xfrm>
        <a:custGeom>
          <a:avLst/>
          <a:gdLst/>
          <a:ahLst/>
          <a:cxnLst/>
          <a:rect l="0" t="0" r="0" b="0"/>
          <a:pathLst>
            <a:path>
              <a:moveTo>
                <a:pt x="2200585" y="4126377"/>
              </a:moveTo>
              <a:arcTo wR="2065402" hR="2065402" stAng="5174836" swAng="1107540"/>
            </a:path>
          </a:pathLst>
        </a:custGeom>
        <a:noFill/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9BE64E-DDBC-47BD-98DE-F7BC4300EB59}">
      <dsp:nvSpPr>
        <dsp:cNvPr id="0" name=""/>
        <dsp:cNvSpPr/>
      </dsp:nvSpPr>
      <dsp:spPr>
        <a:xfrm>
          <a:off x="500067" y="3000392"/>
          <a:ext cx="3091350" cy="13145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Воспроизводимость</a:t>
          </a:r>
          <a:endParaRPr lang="ru-RU" sz="2400" kern="1200" dirty="0"/>
        </a:p>
      </dsp:txBody>
      <dsp:txXfrm>
        <a:off x="564240" y="3064565"/>
        <a:ext cx="2963004" cy="1186240"/>
      </dsp:txXfrm>
    </dsp:sp>
    <dsp:sp modelId="{A080574E-0EFB-4EDF-86F8-789B6117BC24}">
      <dsp:nvSpPr>
        <dsp:cNvPr id="0" name=""/>
        <dsp:cNvSpPr/>
      </dsp:nvSpPr>
      <dsp:spPr>
        <a:xfrm>
          <a:off x="1064680" y="-633053"/>
          <a:ext cx="4130805" cy="4130805"/>
        </a:xfrm>
        <a:custGeom>
          <a:avLst/>
          <a:gdLst/>
          <a:ahLst/>
          <a:cxnLst/>
          <a:rect l="0" t="0" r="0" b="0"/>
          <a:pathLst>
            <a:path>
              <a:moveTo>
                <a:pt x="669033" y="3587257"/>
              </a:moveTo>
              <a:arcTo wR="2065402" hR="2065402" stAng="7952265" swAng="348268"/>
            </a:path>
          </a:pathLst>
        </a:custGeom>
        <a:noFill/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C05A4-489B-4DCF-941E-59EA35F7C507}">
      <dsp:nvSpPr>
        <dsp:cNvPr id="0" name=""/>
        <dsp:cNvSpPr/>
      </dsp:nvSpPr>
      <dsp:spPr>
        <a:xfrm>
          <a:off x="285760" y="1428766"/>
          <a:ext cx="2619296" cy="13236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Системность.</a:t>
          </a:r>
          <a:r>
            <a:rPr lang="ru-RU" sz="1400" b="1" i="1" kern="1200" dirty="0" smtClean="0"/>
            <a:t> </a:t>
          </a:r>
          <a:endParaRPr lang="ru-RU" sz="1400" kern="1200" dirty="0"/>
        </a:p>
      </dsp:txBody>
      <dsp:txXfrm>
        <a:off x="350375" y="1493381"/>
        <a:ext cx="2490066" cy="1194408"/>
      </dsp:txXfrm>
    </dsp:sp>
    <dsp:sp modelId="{5BD3CF48-2184-48DA-986B-4DEFF7AC62BC}">
      <dsp:nvSpPr>
        <dsp:cNvPr id="0" name=""/>
        <dsp:cNvSpPr/>
      </dsp:nvSpPr>
      <dsp:spPr>
        <a:xfrm>
          <a:off x="1829507" y="900921"/>
          <a:ext cx="4130805" cy="4130805"/>
        </a:xfrm>
        <a:custGeom>
          <a:avLst/>
          <a:gdLst/>
          <a:ahLst/>
          <a:cxnLst/>
          <a:rect l="0" t="0" r="0" b="0"/>
          <a:pathLst>
            <a:path>
              <a:moveTo>
                <a:pt x="753726" y="469973"/>
              </a:moveTo>
              <a:arcTo wR="2065402" hR="2065402" stAng="13834487" swAng="444985"/>
            </a:path>
          </a:pathLst>
        </a:custGeom>
        <a:noFill/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A42F4-E792-4B90-8289-609F26DEB3F5}">
      <dsp:nvSpPr>
        <dsp:cNvPr id="0" name=""/>
        <dsp:cNvSpPr/>
      </dsp:nvSpPr>
      <dsp:spPr>
        <a:xfrm>
          <a:off x="0" y="30364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5AE81-3AB7-49DD-95B8-EFCFB4E7C1A5}">
      <dsp:nvSpPr>
        <dsp:cNvPr id="0" name=""/>
        <dsp:cNvSpPr/>
      </dsp:nvSpPr>
      <dsp:spPr>
        <a:xfrm>
          <a:off x="348854" y="141280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hlinkClick xmlns:r="http://schemas.openxmlformats.org/officeDocument/2006/relationships" r:id="" action="ppaction://hlinksldjump"/>
            </a:rPr>
            <a:t>По ведущему фактору психического развития </a:t>
          </a:r>
          <a:endParaRPr lang="ru-RU" sz="1600" kern="1200" dirty="0"/>
        </a:p>
      </dsp:txBody>
      <dsp:txXfrm>
        <a:off x="364706" y="157132"/>
        <a:ext cx="4852259" cy="293016"/>
      </dsp:txXfrm>
    </dsp:sp>
    <dsp:sp modelId="{F0F21BFA-AFC8-44B2-9204-1E58FFC7B701}">
      <dsp:nvSpPr>
        <dsp:cNvPr id="0" name=""/>
        <dsp:cNvSpPr/>
      </dsp:nvSpPr>
      <dsp:spPr>
        <a:xfrm>
          <a:off x="0" y="80260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AC2E6-DFD9-4ED6-ACBA-4E28BAA1B02B}">
      <dsp:nvSpPr>
        <dsp:cNvPr id="0" name=""/>
        <dsp:cNvSpPr/>
      </dsp:nvSpPr>
      <dsp:spPr>
        <a:xfrm>
          <a:off x="348854" y="64024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hlinkClick xmlns:r="http://schemas.openxmlformats.org/officeDocument/2006/relationships" r:id="" action="ppaction://hlinksldjump"/>
            </a:rPr>
            <a:t>По ориентации на личностные структуры </a:t>
          </a:r>
          <a:endParaRPr lang="ru-RU" sz="1600" kern="1200" dirty="0"/>
        </a:p>
      </dsp:txBody>
      <dsp:txXfrm>
        <a:off x="364706" y="656093"/>
        <a:ext cx="4852259" cy="293016"/>
      </dsp:txXfrm>
    </dsp:sp>
    <dsp:sp modelId="{D25741AA-58E1-491F-88A0-549B09C9370D}">
      <dsp:nvSpPr>
        <dsp:cNvPr id="0" name=""/>
        <dsp:cNvSpPr/>
      </dsp:nvSpPr>
      <dsp:spPr>
        <a:xfrm>
          <a:off x="0" y="130156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EF6C1-174B-426E-9F18-3BC78AE30761}">
      <dsp:nvSpPr>
        <dsp:cNvPr id="0" name=""/>
        <dsp:cNvSpPr/>
      </dsp:nvSpPr>
      <dsp:spPr>
        <a:xfrm>
          <a:off x="348854" y="113920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 </a:t>
          </a:r>
          <a:r>
            <a:rPr lang="ru-RU" sz="1600" kern="1200" smtClean="0">
              <a:hlinkClick xmlns:r="http://schemas.openxmlformats.org/officeDocument/2006/relationships" r:id="" action="ppaction://hlinksldjump"/>
            </a:rPr>
            <a:t>По характеру содержания образования </a:t>
          </a:r>
          <a:endParaRPr lang="ru-RU" sz="1600" kern="1200" dirty="0"/>
        </a:p>
      </dsp:txBody>
      <dsp:txXfrm>
        <a:off x="364706" y="1155053"/>
        <a:ext cx="4852259" cy="293016"/>
      </dsp:txXfrm>
    </dsp:sp>
    <dsp:sp modelId="{C9AC0B9B-9B2A-4F2D-AC20-4954363C78D5}">
      <dsp:nvSpPr>
        <dsp:cNvPr id="0" name=""/>
        <dsp:cNvSpPr/>
      </dsp:nvSpPr>
      <dsp:spPr>
        <a:xfrm>
          <a:off x="0" y="180052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8BA3E-77F2-4D12-BD33-26D82FAAD6B3}">
      <dsp:nvSpPr>
        <dsp:cNvPr id="0" name=""/>
        <dsp:cNvSpPr/>
      </dsp:nvSpPr>
      <dsp:spPr>
        <a:xfrm>
          <a:off x="348854" y="163816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hlinkClick xmlns:r="http://schemas.openxmlformats.org/officeDocument/2006/relationships" r:id="" action="ppaction://noaction"/>
            </a:rPr>
            <a:t>По организационным формам </a:t>
          </a:r>
          <a:endParaRPr lang="ru-RU" sz="1600" kern="1200" dirty="0"/>
        </a:p>
      </dsp:txBody>
      <dsp:txXfrm>
        <a:off x="364706" y="1654013"/>
        <a:ext cx="4852259" cy="293016"/>
      </dsp:txXfrm>
    </dsp:sp>
    <dsp:sp modelId="{A32F2F2D-8C97-4566-BE25-63386FD2B4B1}">
      <dsp:nvSpPr>
        <dsp:cNvPr id="0" name=""/>
        <dsp:cNvSpPr/>
      </dsp:nvSpPr>
      <dsp:spPr>
        <a:xfrm>
          <a:off x="0" y="229948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9D70E-5594-4DEB-958D-B0A295E43E4A}">
      <dsp:nvSpPr>
        <dsp:cNvPr id="0" name=""/>
        <dsp:cNvSpPr/>
      </dsp:nvSpPr>
      <dsp:spPr>
        <a:xfrm>
          <a:off x="348854" y="213712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hlinkClick xmlns:r="http://schemas.openxmlformats.org/officeDocument/2006/relationships" r:id="" action="ppaction://hlinksldjump"/>
            </a:rPr>
            <a:t>По отношению к ребенку </a:t>
          </a:r>
          <a:endParaRPr lang="ru-RU" sz="1600" kern="1200" dirty="0"/>
        </a:p>
      </dsp:txBody>
      <dsp:txXfrm>
        <a:off x="364706" y="2152973"/>
        <a:ext cx="4852259" cy="293016"/>
      </dsp:txXfrm>
    </dsp:sp>
    <dsp:sp modelId="{8CAD9F5A-6E3F-427D-BA8D-E49B7AD8E3FB}">
      <dsp:nvSpPr>
        <dsp:cNvPr id="0" name=""/>
        <dsp:cNvSpPr/>
      </dsp:nvSpPr>
      <dsp:spPr>
        <a:xfrm>
          <a:off x="0" y="279844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628E3-A928-45A7-BCCE-B7BB6F6C4C3A}">
      <dsp:nvSpPr>
        <dsp:cNvPr id="0" name=""/>
        <dsp:cNvSpPr/>
      </dsp:nvSpPr>
      <dsp:spPr>
        <a:xfrm>
          <a:off x="348854" y="263608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hlinkClick xmlns:r="http://schemas.openxmlformats.org/officeDocument/2006/relationships" r:id="" action="ppaction://noaction"/>
            </a:rPr>
            <a:t>По преобладающему (доминирующему) методу </a:t>
          </a:r>
          <a:endParaRPr lang="ru-RU" sz="1600" kern="1200" dirty="0"/>
        </a:p>
      </dsp:txBody>
      <dsp:txXfrm>
        <a:off x="364706" y="2651933"/>
        <a:ext cx="4852259" cy="293016"/>
      </dsp:txXfrm>
    </dsp:sp>
    <dsp:sp modelId="{CBCE6F27-D51A-4040-A736-46C630D6D213}">
      <dsp:nvSpPr>
        <dsp:cNvPr id="0" name=""/>
        <dsp:cNvSpPr/>
      </dsp:nvSpPr>
      <dsp:spPr>
        <a:xfrm>
          <a:off x="0" y="329740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00BD97-7D5C-4160-A9AD-EA667A6E8A31}">
      <dsp:nvSpPr>
        <dsp:cNvPr id="0" name=""/>
        <dsp:cNvSpPr/>
      </dsp:nvSpPr>
      <dsp:spPr>
        <a:xfrm>
          <a:off x="348854" y="313504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 </a:t>
          </a:r>
          <a:r>
            <a:rPr lang="ru-RU" sz="1600" kern="1200" smtClean="0">
              <a:hlinkClick xmlns:r="http://schemas.openxmlformats.org/officeDocument/2006/relationships" r:id="" action="ppaction://noaction"/>
            </a:rPr>
            <a:t>По категории обучающихся </a:t>
          </a:r>
          <a:endParaRPr lang="ru-RU" sz="1600" kern="1200" dirty="0"/>
        </a:p>
      </dsp:txBody>
      <dsp:txXfrm>
        <a:off x="364706" y="3150893"/>
        <a:ext cx="4852259" cy="293016"/>
      </dsp:txXfrm>
    </dsp:sp>
    <dsp:sp modelId="{11888244-E1C4-4E9A-A0B4-14697CC19F07}">
      <dsp:nvSpPr>
        <dsp:cNvPr id="0" name=""/>
        <dsp:cNvSpPr/>
      </dsp:nvSpPr>
      <dsp:spPr>
        <a:xfrm>
          <a:off x="0" y="3796361"/>
          <a:ext cx="697709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A75DC2-60A9-4288-80F4-A0FE8F8C35A3}">
      <dsp:nvSpPr>
        <dsp:cNvPr id="0" name=""/>
        <dsp:cNvSpPr/>
      </dsp:nvSpPr>
      <dsp:spPr>
        <a:xfrm>
          <a:off x="348854" y="3634001"/>
          <a:ext cx="4883963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602" tIns="0" rIns="18460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hlinkClick xmlns:r="http://schemas.openxmlformats.org/officeDocument/2006/relationships" r:id="" action="ppaction://noaction"/>
            </a:rPr>
            <a:t> По концепции усвоения </a:t>
          </a:r>
          <a:endParaRPr lang="ru-RU" sz="1600" kern="1200" dirty="0"/>
        </a:p>
      </dsp:txBody>
      <dsp:txXfrm>
        <a:off x="364706" y="3649853"/>
        <a:ext cx="4852259" cy="2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84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00688" y="0"/>
            <a:ext cx="420846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2084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00688" y="6513513"/>
            <a:ext cx="420846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A603C46-364E-48DD-A3D8-C4C4E6C2C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471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3311CAC-51BA-406C-B7BB-63E774314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0526A-8184-4555-BCB5-5A1E25BD8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7FD0EB-66D0-4A72-9DB7-45FFA6A15D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2D633-2536-49C2-90D1-1885318C7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0410D-4424-407C-BC18-8BE82AE64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D7F65-715F-4DF3-B7E3-D6CDEE667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6DD2E-F104-4C9B-A6BF-EC48A7E54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31F5B-ED09-448A-86A5-608700A46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5AE532-ABED-4855-BCD3-4B025420D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EAFFD-26F3-4417-A669-DD0C34C128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DAD25E8-C4A4-43EF-9031-22EFC5F95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BB7A5C1-662C-498E-9009-A5AB72029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6" r:id="rId2"/>
    <p:sldLayoutId id="2147483924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5" r:id="rId9"/>
    <p:sldLayoutId id="2147483922" r:id="rId10"/>
    <p:sldLayoutId id="2147483926" r:id="rId11"/>
  </p:sldLayoutIdLst>
  <p:transition spd="slow">
    <p:newsflash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1285875"/>
            <a:ext cx="7839105" cy="285750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/>
              <a:t>Современные методы и </a:t>
            </a:r>
            <a:r>
              <a:rPr lang="ru-RU" sz="3200" dirty="0" smtClean="0"/>
              <a:t>технологии </a:t>
            </a:r>
            <a:r>
              <a:rPr lang="ru-RU" sz="3200" dirty="0"/>
              <a:t>обучения иноязычному </a:t>
            </a:r>
            <a:r>
              <a:rPr lang="ru-RU" sz="3200" dirty="0" smtClean="0"/>
              <a:t>общению</a:t>
            </a:r>
            <a:br>
              <a:rPr lang="ru-RU" sz="3200" dirty="0" smtClean="0"/>
            </a:br>
            <a:r>
              <a:rPr lang="ru-RU" sz="3200" smtClean="0"/>
              <a:t> 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929190" y="4572008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Подготовила: </a:t>
            </a:r>
          </a:p>
          <a:p>
            <a:r>
              <a:rPr lang="ru-RU" dirty="0" smtClean="0"/>
              <a:t>Учитель английского языка</a:t>
            </a:r>
          </a:p>
          <a:p>
            <a:r>
              <a:rPr lang="ru-RU" dirty="0" smtClean="0"/>
              <a:t>Нагулина К.В</a:t>
            </a:r>
          </a:p>
          <a:p>
            <a:r>
              <a:rPr lang="ru-RU" dirty="0" smtClean="0"/>
              <a:t>МБОУ СОШ № 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14612" y="6000768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г.НОВОЧЕРКАССК, 2012 г</a:t>
            </a:r>
            <a:endParaRPr lang="ru-RU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09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Содержание:</a:t>
            </a:r>
          </a:p>
        </p:txBody>
      </p:sp>
      <p:sp>
        <p:nvSpPr>
          <p:cNvPr id="8192" name="Rectangle 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Arno Pro" pitchFamily="18" charset="0"/>
              </a:rPr>
              <a:t>Понятие педагогической технологии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Arno Pro" pitchFamily="18" charset="0"/>
              </a:rPr>
              <a:t>Основные качества современных педагогических технологий, их структура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Arno Pro" pitchFamily="18" charset="0"/>
              </a:rPr>
              <a:t>Классификации педагогических технологий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Arno Pro" pitchFamily="18" charset="0"/>
              </a:rPr>
              <a:t>Описание и анализ педагогических технологий      </a:t>
            </a:r>
          </a:p>
          <a:p>
            <a:endParaRPr lang="ru-RU" b="1" dirty="0" smtClean="0"/>
          </a:p>
          <a:p>
            <a:endParaRPr lang="ru-RU" b="1" dirty="0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 fontScale="85000" lnSpcReduction="20000"/>
          </a:bodyPr>
          <a:lstStyle/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Педагогические технологии на основе активизации </a:t>
            </a:r>
            <a:endParaRPr lang="ru-RU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интенсификации деятельности учащихся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dirty="0">
              <a:solidFill>
                <a:schemeClr val="hlink"/>
              </a:solidFill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1800" dirty="0">
                <a:latin typeface="Arno Pro" pitchFamily="18" charset="0"/>
              </a:rPr>
              <a:t>ИГРОВЫЕ ТЕХНОЛОГИИ</a:t>
            </a:r>
            <a:endParaRPr lang="ru-RU" sz="1800" b="1" dirty="0">
              <a:latin typeface="Arno Pro" pitchFamily="18" charset="0"/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1800" dirty="0">
                <a:latin typeface="Arno Pro" pitchFamily="18" charset="0"/>
              </a:rPr>
              <a:t>ТЕХНОЛОГИЯ КОММУНИКАТИВНОГО ОБУЧЕНИЯ ИНОЯЗЫЧНОЙ КУЛЬТУРЕ </a:t>
            </a:r>
            <a:endParaRPr lang="ru-RU" sz="1800" dirty="0" smtClean="0">
              <a:latin typeface="Arno Pro" pitchFamily="18" charset="0"/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>
                <a:latin typeface="Arno Pro" pitchFamily="18" charset="0"/>
              </a:rPr>
              <a:t>(</a:t>
            </a:r>
            <a:r>
              <a:rPr lang="ru-RU" sz="1800" dirty="0">
                <a:latin typeface="Arno Pro" pitchFamily="18" charset="0"/>
              </a:rPr>
              <a:t>Е.И. Пассов) 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1800" dirty="0">
                <a:latin typeface="Arno Pro" pitchFamily="18" charset="0"/>
              </a:rPr>
              <a:t>МЕТОД ПРОЕКТОВ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endParaRPr lang="ru-RU" sz="1400" dirty="0"/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Педагогические технологии на основе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эффективности</a:t>
            </a:r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управления и организации учебного процесса    </a:t>
            </a:r>
            <a:r>
              <a:rPr lang="ru-RU" sz="1800" b="1" dirty="0">
                <a:solidFill>
                  <a:schemeClr val="hlink"/>
                </a:solidFill>
              </a:rPr>
              <a:t>   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000" dirty="0">
                <a:latin typeface="Arno Pro" pitchFamily="18" charset="0"/>
              </a:rPr>
              <a:t>КОМПЬЮТЕРНЫЕ (НОВЫЕ ИНФОРМАЦИОННЫЕ) </a:t>
            </a:r>
            <a:endParaRPr lang="ru-RU" sz="2000" dirty="0" smtClean="0">
              <a:latin typeface="Arno Pro" pitchFamily="18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000" dirty="0" smtClean="0">
                <a:latin typeface="Arno Pro" pitchFamily="18" charset="0"/>
              </a:rPr>
              <a:t>ТЕХНОЛОГИИ </a:t>
            </a:r>
            <a:r>
              <a:rPr lang="ru-RU" sz="2000" dirty="0">
                <a:latin typeface="Arno Pro" pitchFamily="18" charset="0"/>
              </a:rPr>
              <a:t>ОБУЧЕНИЯ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err="1">
                <a:solidFill>
                  <a:schemeClr val="accent1">
                    <a:lumMod val="75000"/>
                  </a:schemeClr>
                </a:solidFill>
              </a:rPr>
              <a:t>Природосообразные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 технологии</a:t>
            </a:r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dirty="0">
              <a:solidFill>
                <a:schemeClr val="hlink"/>
              </a:solidFill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1900" dirty="0">
                <a:latin typeface="Arno Pro" pitchFamily="18" charset="0"/>
              </a:rPr>
              <a:t>ТЕХНОЛОГИИ ЗДОРОВЬЕСБЕРЕГАЮЩЕГО ОБУЧЕНИЯ 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1900" dirty="0">
                <a:latin typeface="Arno Pro" pitchFamily="18" charset="0"/>
              </a:rPr>
              <a:t>ЛИЧНОСТНО ОРИЕНТИРОВАННОЕ РАЗВИВАЮЩЕЕ </a:t>
            </a:r>
            <a:r>
              <a:rPr lang="ru-RU" sz="1900" dirty="0" smtClean="0">
                <a:latin typeface="Arno Pro" pitchFamily="18" charset="0"/>
              </a:rPr>
              <a:t>ОБУЧЕНИЕ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1900" dirty="0" smtClean="0">
                <a:latin typeface="Arno Pro" pitchFamily="18" charset="0"/>
              </a:rPr>
              <a:t> (</a:t>
            </a:r>
            <a:r>
              <a:rPr lang="ru-RU" sz="1900" dirty="0">
                <a:latin typeface="Arno Pro" pitchFamily="18" charset="0"/>
              </a:rPr>
              <a:t>И.С. ЯКИМАНСКАЯ)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dirty="0" smtClean="0">
              <a:latin typeface="+mj-lt"/>
            </a:endParaRPr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Литература</a:t>
            </a:r>
          </a:p>
          <a:p>
            <a:pPr marL="274320" indent="-274320"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Контрольные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вопросы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Понятие педагогической технологии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err="1" smtClean="0"/>
              <a:t>аспектЫ</a:t>
            </a:r>
            <a:r>
              <a:rPr lang="ru-RU" sz="3200" dirty="0" smtClean="0"/>
              <a:t> </a:t>
            </a:r>
            <a:r>
              <a:rPr lang="ru-RU" sz="3200" dirty="0" err="1" smtClean="0"/>
              <a:t>педагогическОЙ</a:t>
            </a:r>
            <a:r>
              <a:rPr lang="ru-RU" sz="3200" dirty="0" smtClean="0"/>
              <a:t>  </a:t>
            </a:r>
            <a:r>
              <a:rPr lang="ru-RU" sz="3200" dirty="0" err="1" smtClean="0"/>
              <a:t>технологиИ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folHlink"/>
                </a:solidFill>
              </a:rPr>
              <a:t>Качества педагогических технологий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28801"/>
          <a:ext cx="7239000" cy="4527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folHlink"/>
                </a:solidFill>
              </a:rPr>
              <a:t>ПРИНЦИПЫ ПЕДАГОГИЧЕСКИХ ТЕХНОЛОГИЙ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7715304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481"/>
            <a:ext cx="8229600" cy="128588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КЛАССИФИКАЦИЯ ПЕДАГОГИЧЕСКИХ ТЕХНОЛОГИЙ </a:t>
            </a:r>
            <a:b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(ПО Е.Ф. ШИРОКОВОЙ )</a:t>
            </a:r>
            <a:endParaRPr lang="ru-RU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642910" y="2000240"/>
          <a:ext cx="697709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Литература: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9725"/>
            <a:ext cx="7239000" cy="4176713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sz="1800" smtClean="0"/>
              <a:t>Новые педагогические и информационные технологии в системе образования: Учеб. пособие / Под ред. Е.С.Полат. – М.: Академия, 2002.</a:t>
            </a:r>
          </a:p>
          <a:p>
            <a:pPr marL="609600" indent="-609600">
              <a:lnSpc>
                <a:spcPct val="80000"/>
              </a:lnSpc>
            </a:pPr>
            <a:r>
              <a:rPr lang="ru-RU" sz="1800" smtClean="0"/>
              <a:t>Педагогические технологии: Учеб. пособие / Под ред. Кукушина В. С. – М., 2002.</a:t>
            </a:r>
          </a:p>
          <a:p>
            <a:pPr marL="609600" indent="-609600">
              <a:lnSpc>
                <a:spcPct val="80000"/>
              </a:lnSpc>
            </a:pPr>
            <a:r>
              <a:rPr lang="ru-RU" sz="1800" smtClean="0"/>
              <a:t>Рогова Г.В., Верещагина И.Н. Методика обучения английскому языку на начальном этапе в общеобразовательных учреждениях.</a:t>
            </a:r>
          </a:p>
          <a:p>
            <a:pPr marL="609600" indent="-609600">
              <a:lnSpc>
                <a:spcPct val="80000"/>
              </a:lnSpc>
            </a:pPr>
            <a:r>
              <a:rPr lang="ru-RU" sz="1800" smtClean="0"/>
              <a:t>Фурманова В.П. Межкультурная коммуникация и культурно-языковая прагматика в теории и практике преподавания иностранных языков.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endParaRPr lang="ru-RU" sz="1800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Контрольные вопросы: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r>
              <a:rPr lang="ru-RU" sz="2000" dirty="0" smtClean="0"/>
              <a:t>Дайте определение понятия «педагогическая технология»</a:t>
            </a:r>
          </a:p>
          <a:p>
            <a:r>
              <a:rPr lang="ru-RU" sz="2000" dirty="0" smtClean="0"/>
              <a:t>Что входит в структуру педагогической технологии?</a:t>
            </a:r>
          </a:p>
          <a:p>
            <a:r>
              <a:rPr lang="ru-RU" sz="2000" dirty="0" smtClean="0"/>
              <a:t>Назовите качества педагогических технологий</a:t>
            </a:r>
          </a:p>
          <a:p>
            <a:r>
              <a:rPr lang="ru-RU" sz="2000" dirty="0" smtClean="0"/>
              <a:t>Для чего нужна педагогическая технология?</a:t>
            </a:r>
          </a:p>
          <a:p>
            <a:r>
              <a:rPr lang="ru-RU" sz="2000" dirty="0" smtClean="0"/>
              <a:t>Назовите основные принципы коммуникативной технологии.</a:t>
            </a:r>
          </a:p>
          <a:p>
            <a:r>
              <a:rPr lang="ru-RU" sz="2000" dirty="0" smtClean="0"/>
              <a:t>Какие уровни коммуникативной компетенции вы знаете? </a:t>
            </a:r>
          </a:p>
          <a:p>
            <a:r>
              <a:rPr lang="ru-RU" sz="2000" dirty="0" smtClean="0"/>
              <a:t>В чем особенности позиций педагога и ученика на уроке ИЯ?</a:t>
            </a:r>
          </a:p>
          <a:p>
            <a:pPr>
              <a:buFontTx/>
              <a:buNone/>
            </a:pPr>
            <a:endParaRPr lang="ru-RU" sz="2000" dirty="0" smtClean="0"/>
          </a:p>
          <a:p>
            <a:endParaRPr lang="ru-RU" sz="2000" dirty="0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1199</TotalTime>
  <Words>350</Words>
  <Application>Microsoft Office PowerPoint</Application>
  <PresentationFormat>Экран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Современные методы и технологии обучения иноязычному общению  </vt:lpstr>
      <vt:lpstr>Содержание:</vt:lpstr>
      <vt:lpstr>Презентация PowerPoint</vt:lpstr>
      <vt:lpstr>Понятие педагогической технологии</vt:lpstr>
      <vt:lpstr>аспектЫ педагогическОЙ  технологиИ</vt:lpstr>
      <vt:lpstr>Качества педагогических технологий</vt:lpstr>
      <vt:lpstr>ПРИНЦИПЫ ПЕДАГОГИЧЕСКИХ ТЕХНОЛОГИЙ</vt:lpstr>
      <vt:lpstr>КЛАССИФИКАЦИЯ ПЕДАГОГИЧЕСКИХ ТЕХНОЛОГИЙ  (ПО Е.Ф. ШИРОКОВОЙ )</vt:lpstr>
      <vt:lpstr>Литература:</vt:lpstr>
      <vt:lpstr>Контрольные вопросы:</vt:lpstr>
    </vt:vector>
  </TitlesOfParts>
  <Company>Yo!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Педагогические технологии</dc:title>
  <dc:creator>Yo!</dc:creator>
  <cp:lastModifiedBy>Пользователь</cp:lastModifiedBy>
  <cp:revision>37</cp:revision>
  <dcterms:created xsi:type="dcterms:W3CDTF">2006-11-12T08:45:36Z</dcterms:created>
  <dcterms:modified xsi:type="dcterms:W3CDTF">2013-12-03T11:43:36Z</dcterms:modified>
</cp:coreProperties>
</file>