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7" r:id="rId6"/>
    <p:sldId id="268" r:id="rId7"/>
    <p:sldId id="275" r:id="rId8"/>
    <p:sldId id="259" r:id="rId9"/>
    <p:sldId id="274" r:id="rId10"/>
    <p:sldId id="272" r:id="rId11"/>
    <p:sldId id="273" r:id="rId12"/>
    <p:sldId id="27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9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3333750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11960" y="1340768"/>
            <a:ext cx="291329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ЛЕОНАРДО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ДА ВИНЧИ</a:t>
            </a:r>
          </a:p>
          <a:p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1452 - 1519</a:t>
            </a:r>
          </a:p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5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404664"/>
            <a:ext cx="82089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Современники называли его «универсальным человеком». Уже тогда было ясно, что всё сделанное им в духовной и общественной жизни эпохи уникально и необычно. В этом человеке соединились многие таланты и поразительные дарования. Он был не только великим художником, великим математиком, механиком и инженером, которому обязаны открытиями самые разнообразные отрасли наук. Он также был не менее выдающимся астрономом и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космографом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геологом и ботаником, анатомом и лингвистом, лексикографом и поэтом, новеллистом и писателем-реалистом, дальновидным мыслителем, вносившим гуманистические критерии во всё, что составляло пространство его творчества.</a:t>
            </a:r>
          </a:p>
        </p:txBody>
      </p:sp>
    </p:spTree>
    <p:extLst>
      <p:ext uri="{BB962C8B-B14F-4D97-AF65-F5344CB8AC3E}">
        <p14:creationId xmlns:p14="http://schemas.microsoft.com/office/powerpoint/2010/main" val="228186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основание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его мировой славы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положены наука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искусство. В глазах художника наука и искусство были лишь разными сторонами единого процесса творчества. Одно помогало другому: искусство не могло достигнуть совершенства без науки, в науке должно было присутствовать дыхание искусства.</a:t>
            </a: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сегодня творчество Леонардо да Винчи является для нас тем пока ещё недостижимым образцом, где слились воедино качества учёного-творца и художника-мыслителя. Мысль учёного, соединённая с высочайшим духовным потенциалом личности, рождала гениальные идеи, создавала бесценные художественные произведения, делала неожиданные и блестящие открытия.</a:t>
            </a:r>
          </a:p>
        </p:txBody>
      </p:sp>
    </p:spTree>
    <p:extLst>
      <p:ext uri="{BB962C8B-B14F-4D97-AF65-F5344CB8AC3E}">
        <p14:creationId xmlns:p14="http://schemas.microsoft.com/office/powerpoint/2010/main" val="106487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6672"/>
            <a:ext cx="3744416" cy="266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036" y="3429000"/>
            <a:ext cx="77768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Рукописи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Леонардо да Винчи читают при помощи зеркала.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этом пейзаже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зеркально написаны не только буквы, но и цифры. Леонардо писал на итальянском, используя особый вид стенографии, придуманный им самим. Когда его записки только начали расшифровываться, всех озадачивал этот метод, и долго не могли понять, как именно писал да Винчи. Оказалось, что он писал в зеркальном отображении,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левой рукой, начиная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 правой стороны страницы, и постепенно переходя на левую. Только тогда, когда Леонардо писал то, что предназначалось для других людей, он писал в нормальном направлении.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228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3008" y="260648"/>
            <a:ext cx="500404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мастерской своего учителя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Вероккьо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Леонардо получает возможность проявить себя в качестве художника: учитель позволяет ему написать лицо ангела для знаменитого «Крещения Христа». Маленький, одетый в голубое ангел, по существу, известил Флоренцию о том, что появился новый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гений. Учитель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был ошеломлен, так как воочию столкнулся с явлением, пришедшим из неведомого будущего. Однако не только ангелом возвестил о себе Леонардо - он сделал это также с помощью изображения заднего фона "Крещения", в котором туманная, таинственная глубина предвосхищает то удивительное, что будет создано им в "Моне Лизе" и в "Мадонне с младенцем и святой Анной". Естественность движения, плавность линий, мягкость светотени – отличает фигуру ангела от более жесткого письма Верроккьо. Учитель заявляет, что "ученик превзошел своего учителя!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571500"/>
            <a:ext cx="3528391" cy="523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5985292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Крещение Христа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1332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980728"/>
            <a:ext cx="540060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63888" y="4779128"/>
            <a:ext cx="2180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Благовещение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32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4464497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2080" y="1052736"/>
            <a:ext cx="33377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ДЖОКОНДА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ПОРТРЕТ  МОНЫ  ЛИЗЫ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78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49694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истории перечисляются разнообразные, удивительные труды Леонардо да Винчи во всех областях жизни. Он оставил поразительные математические записи, исследовал природу воздухоплавания, погружался в медицинские соображения. Он изобретал музыкальные инструменты, изучал химию красок, любил чудеса естественной истории. Он украшал города великолепными зданиями, дворцами, школами, книгохранилищами; строил обширные казармы для войск; вырыл гавань, лучшую на всем западном берегу Адриатического моря, и строил великие каналы; закладывал могущественные крепости; сооружал боевые машины; рисовал военные картины... Велико разнообразие!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107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723186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Среди его военных проектов 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«закрытые повозки, безопасные и неприступные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прообраз современных танков) и многозарядное огнестрельное орудие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вращающейся турели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(прообраз пулемета).  Его замысел сотворить летательный аппарат,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подобный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крыльям, казался абсурдным, что уж говорить о лыжах для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хождения по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воде или акваланге, чтобы передвигаться по дну.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Стремление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гения проникнуть в сферы, недоступные человеку, отпугивало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людей, как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признак то ли безумия, то ли безверия.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Леонардо изучал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многие дисциплины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но больше всего сосредоточился на анатомии и архитектуре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делал наброски и чертежи различных проектов. Но технические проекты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Леонардо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слишком опережали свое время, не внушая доверия современникам.</a:t>
            </a:r>
          </a:p>
        </p:txBody>
      </p:sp>
    </p:spTree>
    <p:extLst>
      <p:ext uri="{BB962C8B-B14F-4D97-AF65-F5344CB8AC3E}">
        <p14:creationId xmlns:p14="http://schemas.microsoft.com/office/powerpoint/2010/main" val="31618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4162425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3573016"/>
            <a:ext cx="3009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Прототип вертолета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2852936"/>
            <a:ext cx="5189338" cy="326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952" y="6237312"/>
            <a:ext cx="2775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Крылатый планер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3324225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68956" y="1048172"/>
            <a:ext cx="493250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ВИТРУВИАНСКИЙ ЧЕЛОВЕК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ПРОПОРЦИИ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Рисунок является одновременно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научным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трудом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произведением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искусства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также он служит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примером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интереса Леонардо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пропорциям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879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908720"/>
            <a:ext cx="792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"Величайшие достоинства, которыми когда-либо обладал человек,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ниспосланные свыше, так и врожденные, - или нет, все же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сверхъестественные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чудесным образом соединившиеся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одном человеке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красота, грация, талант - были таковы, что, к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чему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бы этот человек, столь счастливо одаренный, ни обращался,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любое его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действие было божественно; он всегда оставлял всех других людей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позади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и это воочию доказывало, что он ведом рукой самого Господа".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Джорджо Вазари.</a:t>
            </a:r>
          </a:p>
        </p:txBody>
      </p:sp>
    </p:spTree>
    <p:extLst>
      <p:ext uri="{BB962C8B-B14F-4D97-AF65-F5344CB8AC3E}">
        <p14:creationId xmlns:p14="http://schemas.microsoft.com/office/powerpoint/2010/main" val="154205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203</TotalTime>
  <Words>772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АЛЛА</dc:creator>
  <cp:lastModifiedBy>Customer</cp:lastModifiedBy>
  <cp:revision>24</cp:revision>
  <dcterms:created xsi:type="dcterms:W3CDTF">2013-10-09T00:05:03Z</dcterms:created>
  <dcterms:modified xsi:type="dcterms:W3CDTF">2013-10-09T05:07:56Z</dcterms:modified>
</cp:coreProperties>
</file>