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61" r:id="rId3"/>
    <p:sldId id="262" r:id="rId4"/>
    <p:sldId id="263" r:id="rId5"/>
    <p:sldId id="264" r:id="rId6"/>
    <p:sldId id="268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4FD62-CECB-4635-A5DA-E609B3C535C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62709-1600-4E47-A890-377FFC2B7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48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62709-1600-4E47-A890-377FFC2B720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009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2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1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33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58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789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87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52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20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2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85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5FAB-311F-4E5D-A41B-2B97569904A0}" type="datetimeFigureOut">
              <a:rPr lang="ru-RU" smtClean="0"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29542-161A-4646-AB01-83115536A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3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632848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2060"/>
                </a:solidFill>
              </a:rPr>
              <a:t>Тема:</a:t>
            </a:r>
          </a:p>
          <a:p>
            <a:r>
              <a:rPr lang="ru-RU" sz="6000" dirty="0" smtClean="0"/>
              <a:t>Приближенные значения чисел. </a:t>
            </a:r>
          </a:p>
          <a:p>
            <a:r>
              <a:rPr lang="ru-RU" sz="6000" dirty="0" smtClean="0"/>
              <a:t>Округление чисел.</a:t>
            </a:r>
            <a:endParaRPr lang="ru-RU" sz="6000" dirty="0"/>
          </a:p>
        </p:txBody>
      </p:sp>
      <p:pic>
        <p:nvPicPr>
          <p:cNvPr id="1026" name="Picture 2" descr="http://img0.liveinternet.ru/images/attach/c/1/58/200/58200125_1272126881_matem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89040"/>
            <a:ext cx="4599752" cy="292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3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 -0.067 -0.046 -0.125 -0.113 -0.129 C -0.177 -0.134 -0.237 -0.089 -0.241 -0.024 C -0.246 0.036 -0.204 0.092 -0.144 0.096 C -0.089 0.099 -0.037 0.062 -0.033 0.006 C -0.029 -0.045 -0.064 -0.093 -0.115 -0.097 C -0.162 -0.1 -0.206 -0.069 -0.209 -0.022 C -0.212 0.02 -0.184 0.061 -0.142 0.063 C -0.104 0.066 -0.068 0.042 -0.065 0.004 C -0.063 -0.03 -0.084 -0.063 -0.117 -0.065 C -0.146 -0.067 -0.175 -0.049 -0.177 -0.02 C -0.179 0.005 -0.164 0.029 -0.14 0.031 C -0.12 0.033 -0.099 0.022 -0.098 0.002 C -0.096 -0.014 -0.104 -0.031 -0.119 -0.033 C -0.131 -0.033 -0.143 -0.029 -0.145 -0.018 C -0.146 -0.011 -0.144 -0.004 -0.138 -0.001 C -0.135 0 -0.133 0 -0.13 -0.001 E" pathEditMode="relative" ptsTypes="">
                                      <p:cBhvr>
                                        <p:cTn id="5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8710" y="836712"/>
            <a:ext cx="7501761" cy="36933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8800" dirty="0" smtClean="0"/>
              <a:t> </a:t>
            </a:r>
            <a:r>
              <a:rPr lang="ru-RU" sz="13800" dirty="0" smtClean="0"/>
              <a:t>х&lt;а&lt;у</a:t>
            </a:r>
            <a:endParaRPr lang="ru-RU" sz="9600" dirty="0"/>
          </a:p>
          <a:p>
            <a:pPr algn="ctr"/>
            <a:endParaRPr lang="ru-RU" sz="9600" dirty="0"/>
          </a:p>
        </p:txBody>
      </p:sp>
      <p:pic>
        <p:nvPicPr>
          <p:cNvPr id="3074" name="Picture 2" descr="http://www.ikar-kch.ru/wp-content/uploads/2011/06/image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854462" cy="272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25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Алгоритм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Подчеркиваем разряд до которого необходимо округлить число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lvl="0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Следующие за ним числа заменяем нулями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Если следующая за подчеркнутой цифрой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меньше 5, то последняя сохраняемая цифра остается без изменения.</a:t>
            </a:r>
          </a:p>
          <a:p>
            <a:pPr lvl="0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Если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следующая за подчеркнутой цифрой больше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или равна 5, то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последняя сохраняемая цифра увеличивается на 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1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Динамическая пауза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887384"/>
              </p:ext>
            </p:extLst>
          </p:nvPr>
        </p:nvGraphicFramePr>
        <p:xfrm>
          <a:off x="611560" y="1700808"/>
          <a:ext cx="8229600" cy="3413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Поднимает руки класс – это «раз».</a:t>
                      </a:r>
                      <a:r>
                        <a:rPr lang="ru-RU" sz="3200" dirty="0">
                          <a:effectLst/>
                        </a:rPr>
                        <a:t/>
                      </a:r>
                      <a:br>
                        <a:rPr lang="ru-RU" sz="3200" dirty="0">
                          <a:effectLst/>
                        </a:rPr>
                      </a:br>
                      <a:r>
                        <a:rPr lang="ru-RU" sz="3200" dirty="0">
                          <a:solidFill>
                            <a:srgbClr val="7030A0"/>
                          </a:solidFill>
                          <a:effectLst/>
                        </a:rPr>
                        <a:t>Повернулась голова – это «два».</a:t>
                      </a:r>
                      <a:br>
                        <a:rPr lang="ru-RU" sz="3200" dirty="0">
                          <a:solidFill>
                            <a:srgbClr val="7030A0"/>
                          </a:solidFill>
                          <a:effectLst/>
                        </a:rPr>
                      </a:br>
                      <a:r>
                        <a:rPr lang="ru-RU" sz="3200" dirty="0">
                          <a:solidFill>
                            <a:srgbClr val="FFC000"/>
                          </a:solidFill>
                          <a:effectLst/>
                        </a:rPr>
                        <a:t>Руки вниз, вперед смотри – это «три».</a:t>
                      </a:r>
                      <a:r>
                        <a:rPr lang="ru-RU" sz="3200" dirty="0">
                          <a:effectLst/>
                        </a:rPr>
                        <a:t/>
                      </a:r>
                      <a:br>
                        <a:rPr lang="ru-RU" sz="3200" dirty="0">
                          <a:effectLst/>
                        </a:rPr>
                      </a:br>
                      <a:r>
                        <a:rPr lang="ru-RU" sz="3200" dirty="0">
                          <a:solidFill>
                            <a:srgbClr val="00B0F0"/>
                          </a:solidFill>
                          <a:effectLst/>
                        </a:rPr>
                        <a:t>Руки в стороны </a:t>
                      </a:r>
                      <a:r>
                        <a:rPr lang="ru-RU" sz="3200" dirty="0" smtClean="0">
                          <a:solidFill>
                            <a:srgbClr val="00B0F0"/>
                          </a:solidFill>
                          <a:effectLst/>
                        </a:rPr>
                        <a:t>по шире </a:t>
                      </a:r>
                      <a:r>
                        <a:rPr lang="ru-RU" sz="3200" dirty="0">
                          <a:solidFill>
                            <a:srgbClr val="00B0F0"/>
                          </a:solidFill>
                          <a:effectLst/>
                        </a:rPr>
                        <a:t>развернули на «четыре»,</a:t>
                      </a:r>
                      <a:br>
                        <a:rPr lang="ru-RU" sz="3200" dirty="0">
                          <a:solidFill>
                            <a:srgbClr val="00B0F0"/>
                          </a:solidFill>
                          <a:effectLst/>
                        </a:rPr>
                      </a:br>
                      <a:r>
                        <a:rPr lang="ru-RU" sz="3200" dirty="0">
                          <a:solidFill>
                            <a:srgbClr val="C00000"/>
                          </a:solidFill>
                          <a:effectLst/>
                        </a:rPr>
                        <a:t>С силой их к плечам прижать – это «пять».</a:t>
                      </a:r>
                      <a:br>
                        <a:rPr lang="ru-RU" sz="3200" dirty="0">
                          <a:solidFill>
                            <a:srgbClr val="C00000"/>
                          </a:solidFill>
                          <a:effectLst/>
                        </a:rPr>
                      </a:b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Всем ребятам надо сесть – это «шесть».</a:t>
                      </a:r>
                      <a:endParaRPr lang="ru-RU" sz="3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8463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634082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Тестирование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4040188" cy="639762"/>
          </a:xfrm>
        </p:spPr>
        <p:txBody>
          <a:bodyPr/>
          <a:lstStyle/>
          <a:p>
            <a:pPr algn="ctr"/>
            <a:r>
              <a:rPr lang="ru-RU" dirty="0" smtClean="0"/>
              <a:t>Вариант 1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544" y="2060848"/>
            <a:ext cx="4040188" cy="406531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А1-1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А2-3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А3 -1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А4-4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В1-20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80729"/>
            <a:ext cx="4041775" cy="648072"/>
          </a:xfrm>
        </p:spPr>
        <p:txBody>
          <a:bodyPr/>
          <a:lstStyle/>
          <a:p>
            <a:pPr algn="ctr"/>
            <a:r>
              <a:rPr lang="ru-RU" dirty="0" smtClean="0"/>
              <a:t>Вариант 2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13732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А1-4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А2-2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А3-4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А4-2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В1-7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карточки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556792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1)Данная тема мне </a:t>
            </a:r>
            <a:r>
              <a:rPr lang="ru-RU" sz="2400" b="1" dirty="0" smtClean="0"/>
              <a:t>понятна (или нет)</a:t>
            </a:r>
            <a:endParaRPr lang="ru-RU" sz="2400" b="1" dirty="0"/>
          </a:p>
          <a:p>
            <a:r>
              <a:rPr lang="ru-RU" sz="2400" b="1" dirty="0"/>
              <a:t>2)Я хорошо понял правило округления чисел</a:t>
            </a:r>
          </a:p>
          <a:p>
            <a:r>
              <a:rPr lang="ru-RU" sz="2400" b="1" dirty="0" smtClean="0"/>
              <a:t>3)В  </a:t>
            </a:r>
            <a:r>
              <a:rPr lang="ru-RU" sz="2400" b="1" dirty="0"/>
              <a:t>самостоятельной работе у меня все получилось</a:t>
            </a:r>
          </a:p>
          <a:p>
            <a:r>
              <a:rPr lang="ru-RU" sz="2400" b="1" dirty="0" smtClean="0"/>
              <a:t>4)Я </a:t>
            </a:r>
            <a:r>
              <a:rPr lang="ru-RU" sz="2400" b="1" dirty="0"/>
              <a:t>понял правило округления чисел, но в тестировании на уроке допустил ошибки при вычислении___________________________________________________</a:t>
            </a:r>
          </a:p>
          <a:p>
            <a:r>
              <a:rPr lang="ru-RU" sz="2400" b="1" dirty="0"/>
              <a:t>5)Я доволен своей работой на </a:t>
            </a:r>
            <a:r>
              <a:rPr lang="ru-RU" sz="2400" b="1" dirty="0" smtClean="0"/>
              <a:t>уроке</a:t>
            </a:r>
          </a:p>
          <a:p>
            <a:r>
              <a:rPr lang="ru-RU" sz="2400" b="1" dirty="0" smtClean="0"/>
              <a:t>6</a:t>
            </a:r>
            <a:r>
              <a:rPr lang="ru-RU" sz="2400" b="1" dirty="0"/>
              <a:t>) Я оцениваю себя на оценку «   »</a:t>
            </a:r>
          </a:p>
        </p:txBody>
      </p:sp>
    </p:spTree>
    <p:extLst>
      <p:ext uri="{BB962C8B-B14F-4D97-AF65-F5344CB8AC3E}">
        <p14:creationId xmlns:p14="http://schemas.microsoft.com/office/powerpoint/2010/main" val="34161009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Выучить </a:t>
            </a:r>
            <a:r>
              <a:rPr lang="ru-RU" b="1" dirty="0"/>
              <a:t>правила п. 33</a:t>
            </a:r>
          </a:p>
          <a:p>
            <a:r>
              <a:rPr lang="ru-RU" b="1" u="sng" dirty="0"/>
              <a:t>Выполнить № 1297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На «3»  № 1297</a:t>
            </a:r>
          </a:p>
          <a:p>
            <a:r>
              <a:rPr lang="ru-RU" b="1" dirty="0">
                <a:solidFill>
                  <a:srgbClr val="00B050"/>
                </a:solidFill>
              </a:rPr>
              <a:t>На «4»  № 1301</a:t>
            </a:r>
          </a:p>
          <a:p>
            <a:r>
              <a:rPr lang="ru-RU" b="1" dirty="0">
                <a:solidFill>
                  <a:srgbClr val="FF0000"/>
                </a:solidFill>
              </a:rPr>
              <a:t>На  «5» Составить задачу на </a:t>
            </a:r>
            <a:r>
              <a:rPr lang="ru-RU" b="1" dirty="0" smtClean="0">
                <a:solidFill>
                  <a:srgbClr val="FF0000"/>
                </a:solidFill>
              </a:rPr>
              <a:t>правило </a:t>
            </a:r>
            <a:r>
              <a:rPr lang="ru-RU" b="1" dirty="0">
                <a:solidFill>
                  <a:srgbClr val="FF0000"/>
                </a:solidFill>
              </a:rPr>
              <a:t>округления и решить ее</a:t>
            </a:r>
          </a:p>
        </p:txBody>
      </p:sp>
    </p:spTree>
    <p:extLst>
      <p:ext uri="{BB962C8B-B14F-4D97-AF65-F5344CB8AC3E}">
        <p14:creationId xmlns:p14="http://schemas.microsoft.com/office/powerpoint/2010/main" val="34201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Спасибо за урок!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://cs9782.userapi.com/u87085365/-5/x_a039be7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07" y="1600200"/>
            <a:ext cx="466498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0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179</Words>
  <Application>Microsoft Office PowerPoint</Application>
  <PresentationFormat>Экран (4:3)</PresentationFormat>
  <Paragraphs>39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Алгоритм</vt:lpstr>
      <vt:lpstr>Динамическая пауза</vt:lpstr>
      <vt:lpstr>Тестирование</vt:lpstr>
      <vt:lpstr>Заполните карточки</vt:lpstr>
      <vt:lpstr>Домашнее задание</vt:lpstr>
      <vt:lpstr>Спасибо за урок!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Расскажи мне, и я забуду, Покажи мне, и я запомню, Вовлеки меня, и я научусь! (Китайская мудрость)</dc:title>
  <dc:creator>user</dc:creator>
  <cp:lastModifiedBy>Пользователь</cp:lastModifiedBy>
  <cp:revision>19</cp:revision>
  <dcterms:created xsi:type="dcterms:W3CDTF">2013-02-24T19:45:59Z</dcterms:created>
  <dcterms:modified xsi:type="dcterms:W3CDTF">2013-12-01T17:43:50Z</dcterms:modified>
</cp:coreProperties>
</file>