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70" r:id="rId9"/>
    <p:sldId id="269" r:id="rId10"/>
    <p:sldId id="271" r:id="rId11"/>
    <p:sldId id="272" r:id="rId12"/>
    <p:sldId id="273" r:id="rId13"/>
    <p:sldId id="274" r:id="rId14"/>
    <p:sldId id="262" r:id="rId15"/>
    <p:sldId id="261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150066-EA71-42A3-BBE3-7CD683E01457}" type="doc">
      <dgm:prSet loTypeId="urn:microsoft.com/office/officeart/2005/8/layout/hList7" loCatId="list" qsTypeId="urn:microsoft.com/office/officeart/2005/8/quickstyle/3d1" qsCatId="3D" csTypeId="urn:microsoft.com/office/officeart/2005/8/colors/accent6_1" csCatId="accent6" phldr="1"/>
      <dgm:spPr/>
    </dgm:pt>
    <dgm:pt modelId="{CF642B1C-236B-44E7-91C6-C05E8AECC91A}">
      <dgm:prSet phldrT="[Текст]"/>
      <dgm:spPr/>
      <dgm:t>
        <a:bodyPr/>
        <a:lstStyle/>
        <a:p>
          <a:r>
            <a:rPr lang="ru-RU" b="1" dirty="0" smtClean="0"/>
            <a:t>Земледелие</a:t>
          </a:r>
          <a:endParaRPr lang="ru-RU" b="1" dirty="0"/>
        </a:p>
      </dgm:t>
    </dgm:pt>
    <dgm:pt modelId="{5D45A8D3-CF8B-4EE0-A7B4-9C48A3A29E3F}" type="parTrans" cxnId="{F499AF9A-C9F3-49F9-8B1E-BFB3C510FFD6}">
      <dgm:prSet/>
      <dgm:spPr/>
      <dgm:t>
        <a:bodyPr/>
        <a:lstStyle/>
        <a:p>
          <a:endParaRPr lang="ru-RU"/>
        </a:p>
      </dgm:t>
    </dgm:pt>
    <dgm:pt modelId="{AF6EB578-F445-46F0-91A1-24AFE5A83903}" type="sibTrans" cxnId="{F499AF9A-C9F3-49F9-8B1E-BFB3C510FFD6}">
      <dgm:prSet/>
      <dgm:spPr/>
      <dgm:t>
        <a:bodyPr/>
        <a:lstStyle/>
        <a:p>
          <a:endParaRPr lang="ru-RU"/>
        </a:p>
      </dgm:t>
    </dgm:pt>
    <dgm:pt modelId="{9EE7D229-0AF4-4B45-852F-7AFDAF0920DD}">
      <dgm:prSet phldrT="[Текст]"/>
      <dgm:spPr/>
      <dgm:t>
        <a:bodyPr/>
        <a:lstStyle/>
        <a:p>
          <a:r>
            <a:rPr lang="ru-RU" b="1" dirty="0" smtClean="0"/>
            <a:t>Скотоводство</a:t>
          </a:r>
          <a:endParaRPr lang="ru-RU" b="1" dirty="0"/>
        </a:p>
      </dgm:t>
    </dgm:pt>
    <dgm:pt modelId="{DD9A525E-92EB-4442-BEF8-7C190DAC5423}" type="parTrans" cxnId="{E3056746-CCF2-413B-9FFD-E60C338EE0A8}">
      <dgm:prSet/>
      <dgm:spPr/>
      <dgm:t>
        <a:bodyPr/>
        <a:lstStyle/>
        <a:p>
          <a:endParaRPr lang="ru-RU"/>
        </a:p>
      </dgm:t>
    </dgm:pt>
    <dgm:pt modelId="{166E86E1-CF98-4E3E-A7AC-98DC8F4B58EC}" type="sibTrans" cxnId="{E3056746-CCF2-413B-9FFD-E60C338EE0A8}">
      <dgm:prSet/>
      <dgm:spPr/>
      <dgm:t>
        <a:bodyPr/>
        <a:lstStyle/>
        <a:p>
          <a:endParaRPr lang="ru-RU"/>
        </a:p>
      </dgm:t>
    </dgm:pt>
    <dgm:pt modelId="{6DA2D511-33DE-4FBE-AD83-C6584AC0D28E}">
      <dgm:prSet phldrT="[Текст]"/>
      <dgm:spPr/>
      <dgm:t>
        <a:bodyPr/>
        <a:lstStyle/>
        <a:p>
          <a:r>
            <a:rPr lang="ru-RU" b="1" dirty="0" smtClean="0"/>
            <a:t>Бортничество</a:t>
          </a:r>
          <a:endParaRPr lang="ru-RU" b="1" dirty="0"/>
        </a:p>
      </dgm:t>
    </dgm:pt>
    <dgm:pt modelId="{8CE1CA28-FA7A-4C9F-92AE-187849A5D0A3}" type="parTrans" cxnId="{377F7D2C-1617-43A8-AB9F-7D75CF9E2BEF}">
      <dgm:prSet/>
      <dgm:spPr/>
      <dgm:t>
        <a:bodyPr/>
        <a:lstStyle/>
        <a:p>
          <a:endParaRPr lang="ru-RU"/>
        </a:p>
      </dgm:t>
    </dgm:pt>
    <dgm:pt modelId="{283FC68D-1785-47D4-9838-BFDD113CA0F1}" type="sibTrans" cxnId="{377F7D2C-1617-43A8-AB9F-7D75CF9E2BEF}">
      <dgm:prSet/>
      <dgm:spPr/>
      <dgm:t>
        <a:bodyPr/>
        <a:lstStyle/>
        <a:p>
          <a:endParaRPr lang="ru-RU"/>
        </a:p>
      </dgm:t>
    </dgm:pt>
    <dgm:pt modelId="{EE50AB35-5341-4AFD-B94F-1100671AEDAB}" type="pres">
      <dgm:prSet presAssocID="{CB150066-EA71-42A3-BBE3-7CD683E01457}" presName="Name0" presStyleCnt="0">
        <dgm:presLayoutVars>
          <dgm:dir/>
          <dgm:resizeHandles val="exact"/>
        </dgm:presLayoutVars>
      </dgm:prSet>
      <dgm:spPr/>
    </dgm:pt>
    <dgm:pt modelId="{31CF2E3E-EF9A-49B1-9A85-465C6FC5C029}" type="pres">
      <dgm:prSet presAssocID="{CB150066-EA71-42A3-BBE3-7CD683E01457}" presName="fgShape" presStyleLbl="fgShp" presStyleIdx="0" presStyleCnt="1"/>
      <dgm:spPr/>
    </dgm:pt>
    <dgm:pt modelId="{B32535F3-2B97-42BB-B906-EBE2AD07E040}" type="pres">
      <dgm:prSet presAssocID="{CB150066-EA71-42A3-BBE3-7CD683E01457}" presName="linComp" presStyleCnt="0"/>
      <dgm:spPr/>
    </dgm:pt>
    <dgm:pt modelId="{8B4DB24E-DABB-4458-9B64-3F4721019C36}" type="pres">
      <dgm:prSet presAssocID="{CF642B1C-236B-44E7-91C6-C05E8AECC91A}" presName="compNode" presStyleCnt="0"/>
      <dgm:spPr/>
    </dgm:pt>
    <dgm:pt modelId="{CD8E47FF-DDD6-4452-93B1-447174D76B28}" type="pres">
      <dgm:prSet presAssocID="{CF642B1C-236B-44E7-91C6-C05E8AECC91A}" presName="bkgdShape" presStyleLbl="node1" presStyleIdx="0" presStyleCnt="3" custLinFactNeighborX="-5388" custLinFactNeighborY="2632"/>
      <dgm:spPr/>
      <dgm:t>
        <a:bodyPr/>
        <a:lstStyle/>
        <a:p>
          <a:endParaRPr lang="ru-RU"/>
        </a:p>
      </dgm:t>
    </dgm:pt>
    <dgm:pt modelId="{72FF1827-F793-4BE1-A2BA-2836B80C11F4}" type="pres">
      <dgm:prSet presAssocID="{CF642B1C-236B-44E7-91C6-C05E8AECC91A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1CFDC9-12EC-4F6E-B586-7F8300E42B87}" type="pres">
      <dgm:prSet presAssocID="{CF642B1C-236B-44E7-91C6-C05E8AECC91A}" presName="invisiNode" presStyleLbl="node1" presStyleIdx="0" presStyleCnt="3"/>
      <dgm:spPr/>
    </dgm:pt>
    <dgm:pt modelId="{FDBD249C-B96A-4073-8A1E-A8076357C6DA}" type="pres">
      <dgm:prSet presAssocID="{CF642B1C-236B-44E7-91C6-C05E8AECC91A}" presName="imagNode" presStyleLbl="fgImgPlace1" presStyleIdx="0" presStyleCnt="3" custLinFactNeighborX="4714" custLinFactNeighborY="-221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649E361-8D2C-43F1-ABA7-A18C9F89F9A0}" type="pres">
      <dgm:prSet presAssocID="{AF6EB578-F445-46F0-91A1-24AFE5A8390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0BA91A4-E071-4631-9292-F4ADE2D7456D}" type="pres">
      <dgm:prSet presAssocID="{9EE7D229-0AF4-4B45-852F-7AFDAF0920DD}" presName="compNode" presStyleCnt="0"/>
      <dgm:spPr/>
    </dgm:pt>
    <dgm:pt modelId="{3CCBDB65-F9C5-477E-A689-BF25094E7154}" type="pres">
      <dgm:prSet presAssocID="{9EE7D229-0AF4-4B45-852F-7AFDAF0920DD}" presName="bkgdShape" presStyleLbl="node1" presStyleIdx="1" presStyleCnt="3" custLinFactNeighborX="753" custLinFactNeighborY="-3947"/>
      <dgm:spPr/>
      <dgm:t>
        <a:bodyPr/>
        <a:lstStyle/>
        <a:p>
          <a:endParaRPr lang="ru-RU"/>
        </a:p>
      </dgm:t>
    </dgm:pt>
    <dgm:pt modelId="{7EE8A539-C73C-41EC-88D2-1D54217539DA}" type="pres">
      <dgm:prSet presAssocID="{9EE7D229-0AF4-4B45-852F-7AFDAF0920D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DAB56-63C3-41C1-8325-85A8C21FD606}" type="pres">
      <dgm:prSet presAssocID="{9EE7D229-0AF4-4B45-852F-7AFDAF0920DD}" presName="invisiNode" presStyleLbl="node1" presStyleIdx="1" presStyleCnt="3"/>
      <dgm:spPr/>
    </dgm:pt>
    <dgm:pt modelId="{5515BC9B-9C6A-439A-990C-FE43F65E6E55}" type="pres">
      <dgm:prSet presAssocID="{9EE7D229-0AF4-4B45-852F-7AFDAF0920DD}" presName="imagNode" presStyleLbl="fgImgPlace1" presStyleIdx="1" presStyleCnt="3" custScaleX="130394" custLinFactNeighborX="0" custLinFactNeighborY="175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400DCFD-B7C2-4F39-9AB8-D613B2A5BA28}" type="pres">
      <dgm:prSet presAssocID="{166E86E1-CF98-4E3E-A7AC-98DC8F4B58E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7DF1E9A-7CA1-40B2-864E-2896BC552C77}" type="pres">
      <dgm:prSet presAssocID="{6DA2D511-33DE-4FBE-AD83-C6584AC0D28E}" presName="compNode" presStyleCnt="0"/>
      <dgm:spPr/>
    </dgm:pt>
    <dgm:pt modelId="{905B6492-63EF-42B7-A6F6-B34C1ADFA11F}" type="pres">
      <dgm:prSet presAssocID="{6DA2D511-33DE-4FBE-AD83-C6584AC0D28E}" presName="bkgdShape" presStyleLbl="node1" presStyleIdx="2" presStyleCnt="3"/>
      <dgm:spPr/>
      <dgm:t>
        <a:bodyPr/>
        <a:lstStyle/>
        <a:p>
          <a:endParaRPr lang="ru-RU"/>
        </a:p>
      </dgm:t>
    </dgm:pt>
    <dgm:pt modelId="{8295C76D-F99E-4126-93F6-AF4B5F0C42B7}" type="pres">
      <dgm:prSet presAssocID="{6DA2D511-33DE-4FBE-AD83-C6584AC0D28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E68B0-5944-4DCC-A685-8B8E86AC01C5}" type="pres">
      <dgm:prSet presAssocID="{6DA2D511-33DE-4FBE-AD83-C6584AC0D28E}" presName="invisiNode" presStyleLbl="node1" presStyleIdx="2" presStyleCnt="3"/>
      <dgm:spPr/>
    </dgm:pt>
    <dgm:pt modelId="{8AB61B12-4DD1-4A21-A210-294B3078703F}" type="pres">
      <dgm:prSet presAssocID="{6DA2D511-33DE-4FBE-AD83-C6584AC0D28E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9874B23-AE22-46F6-9598-A6ACEE86A06E}" type="presOf" srcId="{166E86E1-CF98-4E3E-A7AC-98DC8F4B58EC}" destId="{8400DCFD-B7C2-4F39-9AB8-D613B2A5BA28}" srcOrd="0" destOrd="0" presId="urn:microsoft.com/office/officeart/2005/8/layout/hList7"/>
    <dgm:cxn modelId="{2A59F3A0-9C0A-47BA-88D4-6DA169191696}" type="presOf" srcId="{CB150066-EA71-42A3-BBE3-7CD683E01457}" destId="{EE50AB35-5341-4AFD-B94F-1100671AEDAB}" srcOrd="0" destOrd="0" presId="urn:microsoft.com/office/officeart/2005/8/layout/hList7"/>
    <dgm:cxn modelId="{75D0036B-E558-4482-9BEC-5F50273942A4}" type="presOf" srcId="{CF642B1C-236B-44E7-91C6-C05E8AECC91A}" destId="{CD8E47FF-DDD6-4452-93B1-447174D76B28}" srcOrd="0" destOrd="0" presId="urn:microsoft.com/office/officeart/2005/8/layout/hList7"/>
    <dgm:cxn modelId="{589870AC-EDF9-4A71-AE0E-36A9DAB6179C}" type="presOf" srcId="{AF6EB578-F445-46F0-91A1-24AFE5A83903}" destId="{5649E361-8D2C-43F1-ABA7-A18C9F89F9A0}" srcOrd="0" destOrd="0" presId="urn:microsoft.com/office/officeart/2005/8/layout/hList7"/>
    <dgm:cxn modelId="{E3056746-CCF2-413B-9FFD-E60C338EE0A8}" srcId="{CB150066-EA71-42A3-BBE3-7CD683E01457}" destId="{9EE7D229-0AF4-4B45-852F-7AFDAF0920DD}" srcOrd="1" destOrd="0" parTransId="{DD9A525E-92EB-4442-BEF8-7C190DAC5423}" sibTransId="{166E86E1-CF98-4E3E-A7AC-98DC8F4B58EC}"/>
    <dgm:cxn modelId="{377F7D2C-1617-43A8-AB9F-7D75CF9E2BEF}" srcId="{CB150066-EA71-42A3-BBE3-7CD683E01457}" destId="{6DA2D511-33DE-4FBE-AD83-C6584AC0D28E}" srcOrd="2" destOrd="0" parTransId="{8CE1CA28-FA7A-4C9F-92AE-187849A5D0A3}" sibTransId="{283FC68D-1785-47D4-9838-BFDD113CA0F1}"/>
    <dgm:cxn modelId="{CC1ECFC1-3404-4E5F-96C7-CA79626879A7}" type="presOf" srcId="{6DA2D511-33DE-4FBE-AD83-C6584AC0D28E}" destId="{905B6492-63EF-42B7-A6F6-B34C1ADFA11F}" srcOrd="0" destOrd="0" presId="urn:microsoft.com/office/officeart/2005/8/layout/hList7"/>
    <dgm:cxn modelId="{D849EB39-B8A1-4434-861D-E52BDF4EAB8E}" type="presOf" srcId="{9EE7D229-0AF4-4B45-852F-7AFDAF0920DD}" destId="{7EE8A539-C73C-41EC-88D2-1D54217539DA}" srcOrd="1" destOrd="0" presId="urn:microsoft.com/office/officeart/2005/8/layout/hList7"/>
    <dgm:cxn modelId="{9CE7F463-826D-4895-8E22-E0FDBC54810F}" type="presOf" srcId="{9EE7D229-0AF4-4B45-852F-7AFDAF0920DD}" destId="{3CCBDB65-F9C5-477E-A689-BF25094E7154}" srcOrd="0" destOrd="0" presId="urn:microsoft.com/office/officeart/2005/8/layout/hList7"/>
    <dgm:cxn modelId="{958F69EE-3706-4392-84F5-6E645A23F19C}" type="presOf" srcId="{6DA2D511-33DE-4FBE-AD83-C6584AC0D28E}" destId="{8295C76D-F99E-4126-93F6-AF4B5F0C42B7}" srcOrd="1" destOrd="0" presId="urn:microsoft.com/office/officeart/2005/8/layout/hList7"/>
    <dgm:cxn modelId="{041CE2B4-D3E2-4F03-B017-52A73B491830}" type="presOf" srcId="{CF642B1C-236B-44E7-91C6-C05E8AECC91A}" destId="{72FF1827-F793-4BE1-A2BA-2836B80C11F4}" srcOrd="1" destOrd="0" presId="urn:microsoft.com/office/officeart/2005/8/layout/hList7"/>
    <dgm:cxn modelId="{F499AF9A-C9F3-49F9-8B1E-BFB3C510FFD6}" srcId="{CB150066-EA71-42A3-BBE3-7CD683E01457}" destId="{CF642B1C-236B-44E7-91C6-C05E8AECC91A}" srcOrd="0" destOrd="0" parTransId="{5D45A8D3-CF8B-4EE0-A7B4-9C48A3A29E3F}" sibTransId="{AF6EB578-F445-46F0-91A1-24AFE5A83903}"/>
    <dgm:cxn modelId="{821DF201-4E55-474D-BDDD-421C4884B915}" type="presParOf" srcId="{EE50AB35-5341-4AFD-B94F-1100671AEDAB}" destId="{31CF2E3E-EF9A-49B1-9A85-465C6FC5C029}" srcOrd="0" destOrd="0" presId="urn:microsoft.com/office/officeart/2005/8/layout/hList7"/>
    <dgm:cxn modelId="{A309E99B-D5F1-4CB7-AB26-0705071971D5}" type="presParOf" srcId="{EE50AB35-5341-4AFD-B94F-1100671AEDAB}" destId="{B32535F3-2B97-42BB-B906-EBE2AD07E040}" srcOrd="1" destOrd="0" presId="urn:microsoft.com/office/officeart/2005/8/layout/hList7"/>
    <dgm:cxn modelId="{CC639F9C-86F8-438E-8E9A-83633109B423}" type="presParOf" srcId="{B32535F3-2B97-42BB-B906-EBE2AD07E040}" destId="{8B4DB24E-DABB-4458-9B64-3F4721019C36}" srcOrd="0" destOrd="0" presId="urn:microsoft.com/office/officeart/2005/8/layout/hList7"/>
    <dgm:cxn modelId="{8FB24A58-864A-4036-BA62-284B9D4E23A3}" type="presParOf" srcId="{8B4DB24E-DABB-4458-9B64-3F4721019C36}" destId="{CD8E47FF-DDD6-4452-93B1-447174D76B28}" srcOrd="0" destOrd="0" presId="urn:microsoft.com/office/officeart/2005/8/layout/hList7"/>
    <dgm:cxn modelId="{D7127969-92C8-4793-9782-35E85471D853}" type="presParOf" srcId="{8B4DB24E-DABB-4458-9B64-3F4721019C36}" destId="{72FF1827-F793-4BE1-A2BA-2836B80C11F4}" srcOrd="1" destOrd="0" presId="urn:microsoft.com/office/officeart/2005/8/layout/hList7"/>
    <dgm:cxn modelId="{33EF9B4B-4D19-4AAB-98E0-B6682B9B2FD6}" type="presParOf" srcId="{8B4DB24E-DABB-4458-9B64-3F4721019C36}" destId="{AA1CFDC9-12EC-4F6E-B586-7F8300E42B87}" srcOrd="2" destOrd="0" presId="urn:microsoft.com/office/officeart/2005/8/layout/hList7"/>
    <dgm:cxn modelId="{375F4A81-CF83-4048-9D6D-20E89CCA8B4A}" type="presParOf" srcId="{8B4DB24E-DABB-4458-9B64-3F4721019C36}" destId="{FDBD249C-B96A-4073-8A1E-A8076357C6DA}" srcOrd="3" destOrd="0" presId="urn:microsoft.com/office/officeart/2005/8/layout/hList7"/>
    <dgm:cxn modelId="{C3C67829-343C-49FA-98E0-645BD871B324}" type="presParOf" srcId="{B32535F3-2B97-42BB-B906-EBE2AD07E040}" destId="{5649E361-8D2C-43F1-ABA7-A18C9F89F9A0}" srcOrd="1" destOrd="0" presId="urn:microsoft.com/office/officeart/2005/8/layout/hList7"/>
    <dgm:cxn modelId="{535A7D69-21B5-4287-8663-974A2EF595A7}" type="presParOf" srcId="{B32535F3-2B97-42BB-B906-EBE2AD07E040}" destId="{70BA91A4-E071-4631-9292-F4ADE2D7456D}" srcOrd="2" destOrd="0" presId="urn:microsoft.com/office/officeart/2005/8/layout/hList7"/>
    <dgm:cxn modelId="{BCC0AAC4-ACB1-410E-9E9B-2D6AFEDC8A6E}" type="presParOf" srcId="{70BA91A4-E071-4631-9292-F4ADE2D7456D}" destId="{3CCBDB65-F9C5-477E-A689-BF25094E7154}" srcOrd="0" destOrd="0" presId="urn:microsoft.com/office/officeart/2005/8/layout/hList7"/>
    <dgm:cxn modelId="{411CE3C1-DFFF-4389-8C67-A4344EE7C6E5}" type="presParOf" srcId="{70BA91A4-E071-4631-9292-F4ADE2D7456D}" destId="{7EE8A539-C73C-41EC-88D2-1D54217539DA}" srcOrd="1" destOrd="0" presId="urn:microsoft.com/office/officeart/2005/8/layout/hList7"/>
    <dgm:cxn modelId="{5D25C39F-D512-4C8A-BC8C-864CE89AFE9E}" type="presParOf" srcId="{70BA91A4-E071-4631-9292-F4ADE2D7456D}" destId="{1DEDAB56-63C3-41C1-8325-85A8C21FD606}" srcOrd="2" destOrd="0" presId="urn:microsoft.com/office/officeart/2005/8/layout/hList7"/>
    <dgm:cxn modelId="{F064747B-8B41-4586-9B93-1D84644CA8B0}" type="presParOf" srcId="{70BA91A4-E071-4631-9292-F4ADE2D7456D}" destId="{5515BC9B-9C6A-439A-990C-FE43F65E6E55}" srcOrd="3" destOrd="0" presId="urn:microsoft.com/office/officeart/2005/8/layout/hList7"/>
    <dgm:cxn modelId="{3BD5258F-8C75-4FBB-A137-A839C40A6977}" type="presParOf" srcId="{B32535F3-2B97-42BB-B906-EBE2AD07E040}" destId="{8400DCFD-B7C2-4F39-9AB8-D613B2A5BA28}" srcOrd="3" destOrd="0" presId="urn:microsoft.com/office/officeart/2005/8/layout/hList7"/>
    <dgm:cxn modelId="{239639DE-2FD6-4B1E-9883-BBB450658D73}" type="presParOf" srcId="{B32535F3-2B97-42BB-B906-EBE2AD07E040}" destId="{C7DF1E9A-7CA1-40B2-864E-2896BC552C77}" srcOrd="4" destOrd="0" presId="urn:microsoft.com/office/officeart/2005/8/layout/hList7"/>
    <dgm:cxn modelId="{AF57C59C-EA1F-4BA3-9782-18BE5E5D7479}" type="presParOf" srcId="{C7DF1E9A-7CA1-40B2-864E-2896BC552C77}" destId="{905B6492-63EF-42B7-A6F6-B34C1ADFA11F}" srcOrd="0" destOrd="0" presId="urn:microsoft.com/office/officeart/2005/8/layout/hList7"/>
    <dgm:cxn modelId="{E3A9FA98-2948-47DF-8231-610BE840F01F}" type="presParOf" srcId="{C7DF1E9A-7CA1-40B2-864E-2896BC552C77}" destId="{8295C76D-F99E-4126-93F6-AF4B5F0C42B7}" srcOrd="1" destOrd="0" presId="urn:microsoft.com/office/officeart/2005/8/layout/hList7"/>
    <dgm:cxn modelId="{6953F867-19E2-4256-A416-9F9BB9CCDBFB}" type="presParOf" srcId="{C7DF1E9A-7CA1-40B2-864E-2896BC552C77}" destId="{825E68B0-5944-4DCC-A685-8B8E86AC01C5}" srcOrd="2" destOrd="0" presId="urn:microsoft.com/office/officeart/2005/8/layout/hList7"/>
    <dgm:cxn modelId="{9C0303EE-71E2-4276-9EB9-5D665F543C28}" type="presParOf" srcId="{C7DF1E9A-7CA1-40B2-864E-2896BC552C77}" destId="{8AB61B12-4DD1-4A21-A210-294B3078703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E47FF-DDD6-4452-93B1-447174D76B28}">
      <dsp:nvSpPr>
        <dsp:cNvPr id="0" name=""/>
        <dsp:cNvSpPr/>
      </dsp:nvSpPr>
      <dsp:spPr>
        <a:xfrm>
          <a:off x="0" y="0"/>
          <a:ext cx="2705046" cy="54726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Земледелие</a:t>
          </a:r>
          <a:endParaRPr lang="ru-RU" sz="3000" b="1" kern="1200" dirty="0"/>
        </a:p>
      </dsp:txBody>
      <dsp:txXfrm>
        <a:off x="0" y="2189043"/>
        <a:ext cx="2705046" cy="2189043"/>
      </dsp:txXfrm>
    </dsp:sp>
    <dsp:sp modelId="{FDBD249C-B96A-4073-8A1E-A8076357C6DA}">
      <dsp:nvSpPr>
        <dsp:cNvPr id="0" name=""/>
        <dsp:cNvSpPr/>
      </dsp:nvSpPr>
      <dsp:spPr>
        <a:xfrm>
          <a:off x="528979" y="288027"/>
          <a:ext cx="1822378" cy="182237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CCBDB65-F9C5-477E-A689-BF25094E7154}">
      <dsp:nvSpPr>
        <dsp:cNvPr id="0" name=""/>
        <dsp:cNvSpPr/>
      </dsp:nvSpPr>
      <dsp:spPr>
        <a:xfrm>
          <a:off x="2808305" y="0"/>
          <a:ext cx="2705046" cy="54726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Скотоводство</a:t>
          </a:r>
          <a:endParaRPr lang="ru-RU" sz="3000" b="1" kern="1200" dirty="0"/>
        </a:p>
      </dsp:txBody>
      <dsp:txXfrm>
        <a:off x="2808305" y="2189043"/>
        <a:ext cx="2705046" cy="2189043"/>
      </dsp:txXfrm>
    </dsp:sp>
    <dsp:sp modelId="{5515BC9B-9C6A-439A-990C-FE43F65E6E55}">
      <dsp:nvSpPr>
        <dsp:cNvPr id="0" name=""/>
        <dsp:cNvSpPr/>
      </dsp:nvSpPr>
      <dsp:spPr>
        <a:xfrm>
          <a:off x="2952323" y="648074"/>
          <a:ext cx="2376272" cy="182237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05B6492-63EF-42B7-A6F6-B34C1ADFA11F}">
      <dsp:nvSpPr>
        <dsp:cNvPr id="0" name=""/>
        <dsp:cNvSpPr/>
      </dsp:nvSpPr>
      <dsp:spPr>
        <a:xfrm>
          <a:off x="5574134" y="0"/>
          <a:ext cx="2705046" cy="54726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Бортничество</a:t>
          </a:r>
          <a:endParaRPr lang="ru-RU" sz="3000" b="1" kern="1200" dirty="0"/>
        </a:p>
      </dsp:txBody>
      <dsp:txXfrm>
        <a:off x="5574134" y="2189043"/>
        <a:ext cx="2705046" cy="2189043"/>
      </dsp:txXfrm>
    </dsp:sp>
    <dsp:sp modelId="{8AB61B12-4DD1-4A21-A210-294B3078703F}">
      <dsp:nvSpPr>
        <dsp:cNvPr id="0" name=""/>
        <dsp:cNvSpPr/>
      </dsp:nvSpPr>
      <dsp:spPr>
        <a:xfrm>
          <a:off x="6015468" y="328356"/>
          <a:ext cx="1822378" cy="182237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1CF2E3E-EF9A-49B1-9A85-465C6FC5C029}">
      <dsp:nvSpPr>
        <dsp:cNvPr id="0" name=""/>
        <dsp:cNvSpPr/>
      </dsp:nvSpPr>
      <dsp:spPr>
        <a:xfrm>
          <a:off x="331236" y="4378086"/>
          <a:ext cx="7618446" cy="820891"/>
        </a:xfrm>
        <a:prstGeom prst="leftRightArrow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1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49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81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2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9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64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13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5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8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28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668F3-9BB4-4812-9E60-91FA758C9C54}" type="datetimeFigureOut">
              <a:rPr lang="ru-RU" smtClean="0"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F9127-9C82-4209-8642-E8B9F956E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9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dazzle.ru/spec/bogi/svarog.gif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art.rodolad.ru/portfolio/bogy/bogra_t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llumos.narod.ru/alhimia/l4_2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Восточные славяне</a:t>
            </a:r>
            <a:br>
              <a:rPr lang="ru-RU" sz="66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6 класс</a:t>
            </a:r>
            <a:endParaRPr lang="ru-RU" b="1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6400800" cy="1752600"/>
          </a:xfrm>
        </p:spPr>
        <p:txBody>
          <a:bodyPr/>
          <a:lstStyle/>
          <a:p>
            <a:r>
              <a:rPr lang="ru-RU" u="sng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Галактионова Н.В.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Учитель истории и </a:t>
            </a:r>
            <a:r>
              <a:rPr lang="ru-RU" dirty="0" smtClean="0">
                <a:solidFill>
                  <a:schemeClr val="tx1"/>
                </a:solidFill>
              </a:rPr>
              <a:t>обществознания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«БСОШ»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3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соседними углами 1"/>
          <p:cNvSpPr/>
          <p:nvPr/>
        </p:nvSpPr>
        <p:spPr>
          <a:xfrm>
            <a:off x="107504" y="2403387"/>
            <a:ext cx="2612778" cy="1008112"/>
          </a:xfrm>
          <a:prstGeom prst="snip2Same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Индоевропейцы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с двумя вырезанными соседними углами 2"/>
          <p:cNvSpPr/>
          <p:nvPr/>
        </p:nvSpPr>
        <p:spPr>
          <a:xfrm>
            <a:off x="2700252" y="4617947"/>
            <a:ext cx="2448272" cy="1008112"/>
          </a:xfrm>
          <a:prstGeom prst="snip2SameRect">
            <a:avLst>
              <a:gd name="adj1" fmla="val 32041"/>
              <a:gd name="adj2" fmla="val 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Славяне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с двумя вырезанными соседними углами 3"/>
          <p:cNvSpPr/>
          <p:nvPr/>
        </p:nvSpPr>
        <p:spPr>
          <a:xfrm>
            <a:off x="2935846" y="748683"/>
            <a:ext cx="2448272" cy="1008112"/>
          </a:xfrm>
          <a:prstGeom prst="snip2Same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Балты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вырезанными соседними углами 4"/>
          <p:cNvSpPr/>
          <p:nvPr/>
        </p:nvSpPr>
        <p:spPr>
          <a:xfrm>
            <a:off x="6366747" y="5626059"/>
            <a:ext cx="2448272" cy="1008112"/>
          </a:xfrm>
          <a:prstGeom prst="snip2Same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Южные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вырезанными соседними углами 5"/>
          <p:cNvSpPr/>
          <p:nvPr/>
        </p:nvSpPr>
        <p:spPr>
          <a:xfrm>
            <a:off x="6395316" y="4293096"/>
            <a:ext cx="2448272" cy="1008112"/>
          </a:xfrm>
          <a:prstGeom prst="snip2Same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Восточные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вырезанными соседними углами 6"/>
          <p:cNvSpPr/>
          <p:nvPr/>
        </p:nvSpPr>
        <p:spPr>
          <a:xfrm>
            <a:off x="6395316" y="2708176"/>
            <a:ext cx="2448272" cy="1008112"/>
          </a:xfrm>
          <a:prstGeom prst="snip2Same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Западные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720282" y="3068960"/>
            <a:ext cx="915614" cy="1402402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0"/>
          </p:cNvCxnSpPr>
          <p:nvPr/>
        </p:nvCxnSpPr>
        <p:spPr>
          <a:xfrm flipV="1">
            <a:off x="2720282" y="1864329"/>
            <a:ext cx="1439700" cy="1043114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932040" y="3429000"/>
            <a:ext cx="1436350" cy="118894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168554" y="5445224"/>
            <a:ext cx="1199836" cy="115212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168554" y="4633380"/>
            <a:ext cx="1226762" cy="23578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50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6582700"/>
              </p:ext>
            </p:extLst>
          </p:nvPr>
        </p:nvGraphicFramePr>
        <p:xfrm>
          <a:off x="323528" y="980728"/>
          <a:ext cx="828092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188640"/>
            <a:ext cx="7524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Занятия восточных славян</a:t>
            </a:r>
            <a:endParaRPr lang="ru-RU" sz="32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6895" y="5543654"/>
            <a:ext cx="6401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Какие еще занятия вы можете назвать?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397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34678"/>
            <a:ext cx="8229600" cy="1282154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>Нравы славян:</a:t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916832"/>
            <a:ext cx="85324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endParaRPr lang="ru-RU" dirty="0" smtClean="0"/>
          </a:p>
          <a:p>
            <a:pPr marL="1943100" lvl="3" indent="-571500">
              <a:buFont typeface="Courier New" pitchFamily="49" charset="0"/>
              <a:buChar char="o"/>
            </a:pPr>
            <a:r>
              <a:rPr lang="ru-RU" sz="4800" dirty="0" smtClean="0"/>
              <a:t>Любовь к свободе</a:t>
            </a:r>
          </a:p>
          <a:p>
            <a:pPr marL="1943100" lvl="3" indent="-571500">
              <a:buFont typeface="Courier New" pitchFamily="49" charset="0"/>
              <a:buChar char="o"/>
            </a:pPr>
            <a:r>
              <a:rPr lang="ru-RU" sz="4800" dirty="0" smtClean="0"/>
              <a:t>Почтение к родителям</a:t>
            </a:r>
          </a:p>
          <a:p>
            <a:pPr marL="1943100" lvl="3" indent="-571500">
              <a:buFont typeface="Courier New" pitchFamily="49" charset="0"/>
              <a:buChar char="o"/>
            </a:pPr>
            <a:r>
              <a:rPr lang="ru-RU" sz="4800" dirty="0" smtClean="0"/>
              <a:t>Обычай кровной мести</a:t>
            </a:r>
          </a:p>
          <a:p>
            <a:pPr marL="1943100" lvl="3" indent="-571500">
              <a:buFont typeface="Courier New" pitchFamily="49" charset="0"/>
              <a:buChar char="o"/>
            </a:pPr>
            <a:r>
              <a:rPr lang="ru-RU" sz="4800" dirty="0" smtClean="0"/>
              <a:t>Гостеприимство </a:t>
            </a:r>
          </a:p>
          <a:p>
            <a:pPr lvl="3"/>
            <a:endParaRPr lang="ru-RU" sz="3600" dirty="0"/>
          </a:p>
          <a:p>
            <a:pPr lvl="3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8209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Верования</a:t>
            </a:r>
            <a:endParaRPr lang="ru-RU" sz="5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65019"/>
              </p:ext>
            </p:extLst>
          </p:nvPr>
        </p:nvGraphicFramePr>
        <p:xfrm>
          <a:off x="467544" y="1124745"/>
          <a:ext cx="7848872" cy="43791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890"/>
                <a:gridCol w="3059546"/>
                <a:gridCol w="3924436"/>
              </a:tblGrid>
              <a:tr h="108011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/>
                        <a:t>№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Бог</a:t>
                      </a:r>
                      <a:endParaRPr lang="ru-RU" sz="28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Какие</a:t>
                      </a:r>
                      <a:r>
                        <a:rPr lang="ru-RU" sz="3200" b="1" i="1" baseline="0" dirty="0" smtClean="0"/>
                        <a:t> силы олицетворял</a:t>
                      </a:r>
                      <a:endParaRPr lang="ru-RU" sz="32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77248">
                <a:tc>
                  <a:txBody>
                    <a:bodyPr/>
                    <a:lstStyle/>
                    <a:p>
                      <a:r>
                        <a:rPr lang="ru-RU" sz="2800" b="1" smtClean="0"/>
                        <a:t>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 smtClean="0"/>
                    </a:p>
                  </a:txBody>
                  <a:tcPr/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2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5" descr="Велес. Худ. Василье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26" y="1415081"/>
            <a:ext cx="2736304" cy="5432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35896" y="1689194"/>
            <a:ext cx="536408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Велес</a:t>
            </a:r>
            <a:r>
              <a:rPr lang="ru-RU" sz="3200" b="1" dirty="0">
                <a:latin typeface="Times New Roman" pitchFamily="18" charset="0"/>
              </a:rPr>
              <a:t> –  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покровитель домашнего скота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 и богатства, 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воплощение золота, 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попечитель торговцев, скотоводов,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 охотников и землепашцев</a:t>
            </a:r>
            <a:r>
              <a:rPr lang="ru-RU" sz="3200" b="1" dirty="0" smtClean="0">
                <a:latin typeface="Times New Roman" pitchFamily="18" charset="0"/>
              </a:rPr>
              <a:t>…</a:t>
            </a:r>
            <a:endParaRPr lang="ru-RU" sz="32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2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5" name="Picture 4" descr="per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5493"/>
            <a:ext cx="3888432" cy="41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46613" y="1700808"/>
            <a:ext cx="5868144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Перуна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</a:rPr>
              <a:t>не без оснований считают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 главным божеством восточных </a:t>
            </a:r>
            <a:r>
              <a:rPr lang="ru-RU" sz="2800" b="1" dirty="0" smtClean="0">
                <a:latin typeface="Times New Roman" pitchFamily="18" charset="0"/>
              </a:rPr>
              <a:t>славян, покровителем </a:t>
            </a:r>
            <a:endParaRPr lang="ru-RU" sz="2800" b="1" dirty="0">
              <a:latin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</a:rPr>
              <a:t>воинов и витязей.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 Его славят в дни победы 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и ему приносят жертвы, 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желая достижения военного успеха. 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Так же Перуну подвластны стихии природы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</a:rPr>
              <a:t>прежде всего он </a:t>
            </a:r>
            <a:r>
              <a:rPr lang="ru-RU" sz="2800" b="1" dirty="0">
                <a:latin typeface="Times New Roman" pitchFamily="18" charset="0"/>
              </a:rPr>
              <a:t>бог грозы, грома.</a:t>
            </a:r>
          </a:p>
        </p:txBody>
      </p:sp>
    </p:spTree>
    <p:extLst>
      <p:ext uri="{BB962C8B-B14F-4D97-AF65-F5344CB8AC3E}">
        <p14:creationId xmlns:p14="http://schemas.microsoft.com/office/powerpoint/2010/main" val="304316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08945" y="5375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4" descr="dagb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5"/>
            <a:ext cx="383183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14027" y="1071801"/>
            <a:ext cx="5184576" cy="57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dirty="0"/>
              <a:t> </a:t>
            </a:r>
          </a:p>
          <a:p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Даждьбог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/>
              <a:t>был у языческих славян богом Солнца</a:t>
            </a:r>
            <a:r>
              <a:rPr lang="ru-RU" sz="3200" b="1" dirty="0" smtClean="0"/>
              <a:t>. Славяне </a:t>
            </a:r>
            <a:r>
              <a:rPr lang="ru-RU" sz="3200" b="1" dirty="0"/>
              <a:t>верят, что </a:t>
            </a:r>
            <a:r>
              <a:rPr lang="ru-RU" sz="3200" b="1" dirty="0" err="1"/>
              <a:t>Даждьбог</a:t>
            </a:r>
            <a:r>
              <a:rPr lang="ru-RU" sz="3200" b="1" dirty="0"/>
              <a:t> ездит по небу </a:t>
            </a:r>
            <a:r>
              <a:rPr lang="ru-RU" sz="3200" b="1" dirty="0" smtClean="0"/>
              <a:t>в </a:t>
            </a:r>
            <a:r>
              <a:rPr lang="ru-RU" sz="3200" b="1" dirty="0"/>
              <a:t>чудесной колеснице, </a:t>
            </a:r>
            <a:r>
              <a:rPr lang="ru-RU" sz="3200" b="1" dirty="0" smtClean="0"/>
              <a:t>запряженной </a:t>
            </a:r>
            <a:r>
              <a:rPr lang="ru-RU" sz="3200" b="1" dirty="0"/>
              <a:t>четверкой белых </a:t>
            </a:r>
            <a:r>
              <a:rPr lang="ru-RU" sz="3200" b="1" dirty="0" err="1"/>
              <a:t>огнегривых</a:t>
            </a:r>
            <a:r>
              <a:rPr lang="ru-RU" sz="3200" b="1" dirty="0"/>
              <a:t> коней </a:t>
            </a:r>
            <a:r>
              <a:rPr lang="ru-RU" sz="3200" b="1" dirty="0" smtClean="0"/>
              <a:t>с </a:t>
            </a:r>
            <a:r>
              <a:rPr lang="ru-RU" sz="3200" b="1" dirty="0"/>
              <a:t>золотыми крыльями. </a:t>
            </a:r>
            <a:r>
              <a:rPr lang="ru-RU" sz="3200" b="1" dirty="0" smtClean="0"/>
              <a:t>А </a:t>
            </a:r>
            <a:r>
              <a:rPr lang="ru-RU" sz="3200" b="1" dirty="0"/>
              <a:t>солнечный свет происходит от огненного щита, </a:t>
            </a:r>
            <a:r>
              <a:rPr lang="ru-RU" sz="3200" b="1" dirty="0" smtClean="0"/>
              <a:t>который </a:t>
            </a:r>
            <a:r>
              <a:rPr lang="ru-RU" sz="3200" b="1" dirty="0" err="1"/>
              <a:t>Даждьбог</a:t>
            </a:r>
            <a:r>
              <a:rPr lang="ru-RU" sz="3200" b="1" dirty="0"/>
              <a:t> возит с собой.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4228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5" name="Picture 4" descr="makos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51" y="1412776"/>
            <a:ext cx="3942036" cy="47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967979" y="1344485"/>
            <a:ext cx="5004049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Макошь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/>
              <a:t>- Богиня, </a:t>
            </a:r>
          </a:p>
          <a:p>
            <a:pPr algn="ctr"/>
            <a:r>
              <a:rPr lang="ru-RU" sz="3200" b="1" dirty="0"/>
              <a:t>прядущая Нити Судеб – </a:t>
            </a:r>
          </a:p>
          <a:p>
            <a:pPr algn="ctr"/>
            <a:r>
              <a:rPr lang="ru-RU" sz="3200" b="1" dirty="0"/>
              <a:t>на Небе, а также </a:t>
            </a:r>
          </a:p>
          <a:p>
            <a:pPr algn="ctr"/>
            <a:r>
              <a:rPr lang="ru-RU" sz="3200" b="1" dirty="0"/>
              <a:t>покровительница женских</a:t>
            </a:r>
          </a:p>
          <a:p>
            <a:pPr algn="ctr"/>
            <a:r>
              <a:rPr lang="ru-RU" sz="3200" b="1" dirty="0"/>
              <a:t> рукоделий - на Земле; </a:t>
            </a:r>
          </a:p>
          <a:p>
            <a:pPr algn="ctr"/>
            <a:r>
              <a:rPr lang="ru-RU" sz="3200" b="1" dirty="0"/>
              <a:t>попечительствует женскому </a:t>
            </a:r>
          </a:p>
          <a:p>
            <a:pPr algn="ctr"/>
            <a:r>
              <a:rPr lang="ru-RU" sz="3200" b="1" dirty="0"/>
              <a:t>плодородию и урожайности,</a:t>
            </a:r>
          </a:p>
          <a:p>
            <a:pPr algn="ctr"/>
            <a:r>
              <a:rPr lang="ru-RU" sz="3200" b="1" dirty="0"/>
              <a:t>хозяйственности и достатку в доме.</a:t>
            </a:r>
          </a:p>
        </p:txBody>
      </p:sp>
    </p:spTree>
    <p:extLst>
      <p:ext uri="{BB962C8B-B14F-4D97-AF65-F5344CB8AC3E}">
        <p14:creationId xmlns:p14="http://schemas.microsoft.com/office/powerpoint/2010/main" val="304316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4" descr="strib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550185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60032" y="1337349"/>
            <a:ext cx="3995738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Стрибог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/>
              <a:t>- в восточнославянской мифологии бог ветра.</a:t>
            </a:r>
          </a:p>
          <a:p>
            <a:pPr algn="ctr"/>
            <a:r>
              <a:rPr lang="ru-RU" sz="3200" b="1" dirty="0"/>
              <a:t>Имя </a:t>
            </a:r>
            <a:r>
              <a:rPr lang="ru-RU" sz="3200" b="1" dirty="0" err="1"/>
              <a:t>Стрибога</a:t>
            </a:r>
            <a:r>
              <a:rPr lang="ru-RU" sz="3200" b="1" dirty="0"/>
              <a:t> восходит к древнему корню «</a:t>
            </a:r>
            <a:r>
              <a:rPr lang="ru-RU" sz="3200" b="1" dirty="0" err="1"/>
              <a:t>стрег</a:t>
            </a:r>
            <a:r>
              <a:rPr lang="ru-RU" sz="3200" b="1" dirty="0"/>
              <a:t>», </a:t>
            </a:r>
          </a:p>
          <a:p>
            <a:pPr algn="ctr"/>
            <a:r>
              <a:rPr lang="ru-RU" sz="3200" b="1" dirty="0"/>
              <a:t>что означает «старший», «дядя по отцу».</a:t>
            </a:r>
          </a:p>
          <a:p>
            <a:pPr algn="ctr"/>
            <a:r>
              <a:rPr lang="ru-RU" sz="32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0176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11960" y="1353533"/>
            <a:ext cx="493204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Сварог</a:t>
            </a:r>
            <a:r>
              <a:rPr lang="ru-RU" sz="2800" b="1" dirty="0" smtClean="0"/>
              <a:t>– </a:t>
            </a:r>
            <a:r>
              <a:rPr lang="ru-RU" sz="2800" b="1" dirty="0"/>
              <a:t>бог вселенной, неба и огня </a:t>
            </a:r>
            <a:r>
              <a:rPr lang="ru-RU" sz="2800" b="1" dirty="0" smtClean="0"/>
              <a:t>небесного. </a:t>
            </a:r>
            <a:r>
              <a:rPr lang="ru-RU" sz="2800" b="1" dirty="0"/>
              <a:t>По поверьям древних славян, он разбивал лучами-стрелами небесный покров. Когда-то </a:t>
            </a:r>
            <a:r>
              <a:rPr lang="ru-RU" sz="2800" b="1" dirty="0" err="1"/>
              <a:t>Сварог</a:t>
            </a:r>
            <a:r>
              <a:rPr lang="ru-RU" sz="2800" b="1" dirty="0"/>
              <a:t> бросил на землю с неба кузнечные клещи, и </a:t>
            </a:r>
            <a:r>
              <a:rPr lang="ru-RU" sz="2800" b="1" dirty="0" smtClean="0"/>
              <a:t>с тех </a:t>
            </a:r>
            <a:r>
              <a:rPr lang="ru-RU" sz="2800" b="1" dirty="0"/>
              <a:t>пор люди научились ковать железо. Он покровитель кузнецов. Его и самого представляли как молодого сильного кузнеца</a:t>
            </a:r>
          </a:p>
        </p:txBody>
      </p:sp>
      <p:pic>
        <p:nvPicPr>
          <p:cNvPr id="6" name="Picture 5" descr="Картинка 10 из 71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47361"/>
            <a:ext cx="3891655" cy="433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76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1979712" y="116632"/>
            <a:ext cx="5122912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Языческие 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Славянские боги</a:t>
            </a:r>
            <a:endParaRPr lang="ru-RU" sz="3600" kern="10" dirty="0">
              <a:ln w="25400">
                <a:solidFill>
                  <a:srgbClr val="FFFF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83968" y="1196752"/>
            <a:ext cx="4860032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buFontTx/>
              <a:buNone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Ярило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/>
              <a:t>–</a:t>
            </a:r>
            <a:r>
              <a:rPr lang="ru-RU" sz="3200" b="1" dirty="0"/>
              <a:t> бог солнца. Олицетворял собой весну, пробуждающуюся от зимней спячки природу. Ярило славянам представлялся в виде молодого юноши, ездившего по полям на белом коне: где ярило проедет, там вырастет богатый урожай. </a:t>
            </a:r>
          </a:p>
          <a:p>
            <a:pPr algn="ctr"/>
            <a:endParaRPr lang="ru-RU" sz="2800" b="1" dirty="0"/>
          </a:p>
        </p:txBody>
      </p:sp>
      <p:pic>
        <p:nvPicPr>
          <p:cNvPr id="7" name="Picture 5" descr="Картинка 2 из 21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60" y="1628396"/>
            <a:ext cx="3240360" cy="4713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6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83968" y="547519"/>
            <a:ext cx="4860032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buFontTx/>
              <a:buNone/>
            </a:pPr>
            <a:r>
              <a:rPr lang="ru-RU" sz="3200" dirty="0"/>
              <a:t> </a:t>
            </a:r>
            <a:r>
              <a:rPr lang="ru-RU" sz="2800" dirty="0"/>
              <a:t>Для поклонения своим богам славяне не строили храмов. Они совершали свои обряды в священных рощах, у священных дубов, где стояли деревянные, а иногда и каменные статуи языческих богов –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идолы</a:t>
            </a:r>
            <a:r>
              <a:rPr lang="ru-RU" sz="2800" dirty="0">
                <a:solidFill>
                  <a:schemeClr val="accent2"/>
                </a:solidFill>
              </a:rPr>
              <a:t>.</a:t>
            </a:r>
            <a:r>
              <a:rPr lang="ru-RU" sz="2800" dirty="0"/>
              <a:t> </a:t>
            </a:r>
            <a:r>
              <a:rPr lang="ru-RU" sz="2800" dirty="0" smtClean="0"/>
              <a:t>Славяне думали</a:t>
            </a:r>
            <a:r>
              <a:rPr lang="ru-RU" sz="2800" dirty="0"/>
              <a:t>, что есть люди, которые могут общаться с богами, творить заклинания и предсказывать будущее. Таких людей называли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волхвами</a:t>
            </a:r>
            <a:r>
              <a:rPr lang="ru-RU" sz="2800" dirty="0">
                <a:solidFill>
                  <a:schemeClr val="accent2"/>
                </a:solidFill>
              </a:rPr>
              <a:t>, </a:t>
            </a:r>
            <a:r>
              <a:rPr lang="ru-RU" sz="2800" b="1" dirty="0">
                <a:solidFill>
                  <a:srgbClr val="C00000"/>
                </a:solidFill>
              </a:rPr>
              <a:t>кудесниками</a:t>
            </a:r>
            <a:r>
              <a:rPr lang="ru-RU" sz="2800" dirty="0">
                <a:solidFill>
                  <a:schemeClr val="accent2"/>
                </a:solidFill>
              </a:rPr>
              <a:t>.</a:t>
            </a:r>
            <a:endParaRPr lang="ru-RU" sz="2800" b="1" dirty="0"/>
          </a:p>
        </p:txBody>
      </p:sp>
      <p:pic>
        <p:nvPicPr>
          <p:cNvPr id="8" name="Picture 5" descr="Картинка 118 из 731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3987"/>
            <a:ext cx="401955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80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1008112"/>
          </a:xfrm>
        </p:spPr>
        <p:txBody>
          <a:bodyPr/>
          <a:lstStyle/>
          <a:p>
            <a:r>
              <a:rPr lang="ru-RU" dirty="0" smtClean="0"/>
              <a:t>Закрепление:</a:t>
            </a:r>
            <a:endParaRPr lang="ru-RU" dirty="0"/>
          </a:p>
        </p:txBody>
      </p:sp>
      <p:pic>
        <p:nvPicPr>
          <p:cNvPr id="4" name="Picture 12" descr="ogon-20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23" y="1124744"/>
            <a:ext cx="140015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ираериер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14" y="2636912"/>
            <a:ext cx="1448545" cy="128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40r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46" y="3935416"/>
            <a:ext cx="1390838" cy="106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losh1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86" y="5301208"/>
            <a:ext cx="12763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228184" y="1214720"/>
            <a:ext cx="2040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Перун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13399" y="2677508"/>
            <a:ext cx="2225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Сварог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70460" y="4008194"/>
            <a:ext cx="1911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Велес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71343" y="5430093"/>
            <a:ext cx="2563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Стрибог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936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68363E-6 L -4.72222E-6 0.12234 C -4.72222E-6 0.17738 -0.12638 0.24491 -0.22899 0.24491 L -0.45798 0.24491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9" y="122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5883E-6 L -0.4776 -0.188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89" y="-94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42368E-6 L -0.46962 0.205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90" y="10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11748E-6 L -0.07361 -3.11748E-6 L -0.07361 -0.02891 L -0.14722 -0.02891 L -0.14722 -0.05758 L -0.22084 -0.05758 L -0.22084 -0.08649 L -0.29427 -0.08649 L -0.29427 -0.11517 L -0.36788 -0.11517 L -0.36788 -0.14408 L -0.44149 -0.14408 L -0.44149 -0.17275 L -0.51493 -0.17275 L -0.51493 -0.20143 " pathEditMode="relative" rAng="0" ptsTypes="FFFFFFFFFFFFFFF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7" y="-10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7768" y="-335686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Управление</a:t>
            </a:r>
            <a:endParaRPr lang="ru-RU" sz="4800" b="1" dirty="0"/>
          </a:p>
        </p:txBody>
      </p:sp>
      <p:pic>
        <p:nvPicPr>
          <p:cNvPr id="5" name="Picture 9" descr="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84" y="18065"/>
            <a:ext cx="858152" cy="240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5579"/>
            <a:ext cx="864096" cy="241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02924"/>
            <a:ext cx="864096" cy="241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4149080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Вервь</a:t>
            </a:r>
            <a:endParaRPr lang="ru-RU" sz="60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954560" y="2438941"/>
            <a:ext cx="1753344" cy="171013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006788" y="3422393"/>
            <a:ext cx="277180" cy="7266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2"/>
          </p:cNvCxnSpPr>
          <p:nvPr/>
        </p:nvCxnSpPr>
        <p:spPr>
          <a:xfrm>
            <a:off x="6948264" y="248504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</p:cNvCxnSpPr>
          <p:nvPr/>
        </p:nvCxnSpPr>
        <p:spPr>
          <a:xfrm flipH="1">
            <a:off x="5266928" y="2485048"/>
            <a:ext cx="1681336" cy="196190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7956" y="4948719"/>
            <a:ext cx="6073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Вече – Собрание</a:t>
            </a:r>
          </a:p>
          <a:p>
            <a:r>
              <a:rPr lang="ru-RU" sz="3600" dirty="0" smtClean="0"/>
              <a:t>Народное ополчение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6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Данилов А.А. </a:t>
            </a:r>
            <a:r>
              <a:rPr lang="ru-RU" dirty="0" err="1" smtClean="0"/>
              <a:t>Косулина</a:t>
            </a:r>
            <a:r>
              <a:rPr lang="ru-RU" dirty="0" err="1"/>
              <a:t>Л.Г</a:t>
            </a:r>
            <a:r>
              <a:rPr lang="ru-RU" dirty="0"/>
              <a:t>.</a:t>
            </a:r>
            <a:r>
              <a:rPr lang="ru-RU" dirty="0" smtClean="0"/>
              <a:t> История России с древнейших времен до конца </a:t>
            </a:r>
            <a:r>
              <a:rPr lang="en-US" dirty="0" smtClean="0"/>
              <a:t>XVI</a:t>
            </a:r>
            <a:r>
              <a:rPr lang="ru-RU" dirty="0" smtClean="0"/>
              <a:t> века. 6 класс. – М.: Просвещение, 2012.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Симонова </a:t>
            </a:r>
            <a:r>
              <a:rPr lang="ru-RU" dirty="0"/>
              <a:t>Е.В. </a:t>
            </a:r>
            <a:r>
              <a:rPr lang="ru-RU" dirty="0" smtClean="0"/>
              <a:t>Тесты </a:t>
            </a:r>
            <a:r>
              <a:rPr lang="ru-RU" dirty="0"/>
              <a:t>по </a:t>
            </a:r>
            <a:r>
              <a:rPr lang="ru-RU" dirty="0" smtClean="0"/>
              <a:t>истории России. </a:t>
            </a:r>
            <a:r>
              <a:rPr lang="ru-RU" dirty="0"/>
              <a:t>6 </a:t>
            </a:r>
            <a:r>
              <a:rPr lang="ru-RU" dirty="0" smtClean="0"/>
              <a:t>класс. – М.: Экзамен, 2010.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3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467</Words>
  <Application>Microsoft Office PowerPoint</Application>
  <PresentationFormat>Экран (4:3)</PresentationFormat>
  <Paragraphs>87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Восточные славяне 6 класс</vt:lpstr>
      <vt:lpstr>Презентация PowerPoint</vt:lpstr>
      <vt:lpstr>Презентация PowerPoint</vt:lpstr>
      <vt:lpstr> Нравы славян:  </vt:lpstr>
      <vt:lpstr>Верования</vt:lpstr>
      <vt:lpstr> Языческие  Славянские боги</vt:lpstr>
      <vt:lpstr> Языческие  Славянские боги</vt:lpstr>
      <vt:lpstr> Языческие  Славянские боги</vt:lpstr>
      <vt:lpstr> Языческие  Славянские боги</vt:lpstr>
      <vt:lpstr> Языческие  Славянские боги</vt:lpstr>
      <vt:lpstr> Языческие  Славянские боги</vt:lpstr>
      <vt:lpstr> Языческие  Славянские боги</vt:lpstr>
      <vt:lpstr>Презентация PowerPoint</vt:lpstr>
      <vt:lpstr>Закрепление:</vt:lpstr>
      <vt:lpstr>Управление</vt:lpstr>
      <vt:lpstr>Список литературы: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«Восточные славяне»</dc:title>
  <dc:creator>Admin</dc:creator>
  <cp:lastModifiedBy>Надежда</cp:lastModifiedBy>
  <cp:revision>12</cp:revision>
  <dcterms:created xsi:type="dcterms:W3CDTF">2014-11-28T04:00:44Z</dcterms:created>
  <dcterms:modified xsi:type="dcterms:W3CDTF">2014-12-08T05:10:31Z</dcterms:modified>
</cp:coreProperties>
</file>