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400E9-DC0E-415A-96E5-57CF24979200}" type="datetimeFigureOut">
              <a:rPr lang="ru-RU" smtClean="0"/>
              <a:pPr/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7C8B8-BB09-4B80-B97C-BEA719F6F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800" b="1" dirty="0" smtClean="0"/>
              <a:t>Повышение квалификации</a:t>
            </a:r>
            <a:endParaRPr lang="ru-RU" sz="8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Курсы повышения квалификации по образовательной программе « </a:t>
            </a:r>
            <a:r>
              <a:rPr lang="ru-RU" sz="1600" dirty="0" err="1" smtClean="0"/>
              <a:t>Психолого</a:t>
            </a:r>
            <a:r>
              <a:rPr lang="ru-RU" sz="1600" dirty="0" smtClean="0"/>
              <a:t> – педагогические условия развития эмоционально-чувственной сферы детей дошкольного возраста»</a:t>
            </a:r>
            <a:br>
              <a:rPr lang="ru-RU" sz="1600" dirty="0" smtClean="0"/>
            </a:br>
            <a:r>
              <a:rPr lang="ru-RU" sz="1600" dirty="0" smtClean="0"/>
              <a:t>со 02.11.2009г. </a:t>
            </a:r>
            <a:r>
              <a:rPr lang="ru-RU" sz="1600" dirty="0"/>
              <a:t>п</a:t>
            </a:r>
            <a:r>
              <a:rPr lang="ru-RU" sz="1600" dirty="0" smtClean="0"/>
              <a:t>о 08.11.2009г.</a:t>
            </a:r>
            <a:endParaRPr lang="ru-RU" sz="1600" dirty="0"/>
          </a:p>
        </p:txBody>
      </p:sp>
      <p:pic>
        <p:nvPicPr>
          <p:cNvPr id="1026" name="Picture 2" descr="C:\Users\User\Desktop\документы\IMG_20131124_0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07150" y="1600200"/>
            <a:ext cx="63296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Курсы повышения квалификации по образовательной программе « Проектирование деятельности педагога дошкольного образовательного учреждения»</a:t>
            </a:r>
            <a:br>
              <a:rPr lang="ru-RU" sz="1600" dirty="0" smtClean="0"/>
            </a:br>
            <a:r>
              <a:rPr lang="ru-RU" sz="1600" dirty="0" smtClean="0"/>
              <a:t>с 04.06.2013г. По 14.06.2013г.</a:t>
            </a:r>
            <a:endParaRPr lang="ru-RU" sz="1600" dirty="0"/>
          </a:p>
        </p:txBody>
      </p:sp>
      <p:pic>
        <p:nvPicPr>
          <p:cNvPr id="2050" name="Picture 2" descr="C:\Users\User\Desktop\документы\IMG_20131124_0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65335" y="1600200"/>
            <a:ext cx="621332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Присвоена  вторая квалификационная категория </a:t>
            </a:r>
            <a:br>
              <a:rPr lang="ru-RU" sz="1600" dirty="0" smtClean="0"/>
            </a:br>
            <a:r>
              <a:rPr lang="ru-RU" sz="1600" dirty="0" smtClean="0"/>
              <a:t>01.08.1995г.</a:t>
            </a:r>
            <a:endParaRPr lang="ru-RU" sz="1600" dirty="0"/>
          </a:p>
        </p:txBody>
      </p:sp>
      <p:pic>
        <p:nvPicPr>
          <p:cNvPr id="3074" name="Picture 2" descr="C:\Users\User\Desktop\документы\IMG_20131124_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96848" y="1600200"/>
            <a:ext cx="315030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Присвоена первая квалификационная категория</a:t>
            </a:r>
            <a:br>
              <a:rPr lang="ru-RU" sz="1600" dirty="0" smtClean="0"/>
            </a:br>
            <a:r>
              <a:rPr lang="ru-RU" sz="1600" dirty="0" smtClean="0"/>
              <a:t>28.12.2000г.</a:t>
            </a:r>
            <a:endParaRPr lang="ru-RU" sz="1600" dirty="0"/>
          </a:p>
        </p:txBody>
      </p:sp>
      <p:pic>
        <p:nvPicPr>
          <p:cNvPr id="5122" name="Picture 2" descr="C:\Users\User\Desktop\документы\IMG_20131124_0001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59444" y="1600200"/>
            <a:ext cx="322511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Присвоена первая квалификационная категория</a:t>
            </a:r>
            <a:br>
              <a:rPr lang="ru-RU" sz="1600" dirty="0" smtClean="0"/>
            </a:br>
            <a:r>
              <a:rPr lang="ru-RU" sz="1600" dirty="0" smtClean="0"/>
              <a:t>20.12.2005г.</a:t>
            </a:r>
            <a:endParaRPr lang="ru-RU" sz="1600" dirty="0"/>
          </a:p>
        </p:txBody>
      </p:sp>
      <p:pic>
        <p:nvPicPr>
          <p:cNvPr id="6146" name="Picture 2" descr="C:\Users\User\Desktop\документы\IMG_20131124_0001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19961" y="1600200"/>
            <a:ext cx="330407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Присвоена первая квалификационная категория</a:t>
            </a:r>
            <a:br>
              <a:rPr lang="ru-RU" sz="1600" dirty="0" smtClean="0"/>
            </a:br>
            <a:r>
              <a:rPr lang="ru-RU" sz="1600" dirty="0" smtClean="0"/>
              <a:t>23.11.2010г.</a:t>
            </a:r>
            <a:endParaRPr lang="ru-RU" sz="1600" dirty="0"/>
          </a:p>
        </p:txBody>
      </p:sp>
      <p:pic>
        <p:nvPicPr>
          <p:cNvPr id="7170" name="Picture 2" descr="C:\Users\User\Desktop\документы\IMG_20131124_0001 (4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24117" y="1600200"/>
            <a:ext cx="329576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Являлась участником педагогических чтений « Инновационная деятельность как условие успешной реализации национального проекта « Образование»</a:t>
            </a:r>
            <a:endParaRPr lang="ru-RU" sz="1600" dirty="0"/>
          </a:p>
        </p:txBody>
      </p:sp>
      <p:pic>
        <p:nvPicPr>
          <p:cNvPr id="8194" name="Picture 2" descr="C:\Users\User\Desktop\документы\IMG_20131124_0001 (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5463" y="1600200"/>
            <a:ext cx="631307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243918" cy="1470025"/>
          </a:xfrm>
        </p:spPr>
        <p:txBody>
          <a:bodyPr>
            <a:noAutofit/>
          </a:bodyPr>
          <a:lstStyle/>
          <a:p>
            <a:r>
              <a:rPr lang="ru-RU" sz="7200" b="1" dirty="0" smtClean="0"/>
              <a:t>Папка профессиональных достижений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сканы Н. Б\img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0"/>
            <a:ext cx="2571768" cy="3714752"/>
          </a:xfrm>
          <a:prstGeom prst="rect">
            <a:avLst/>
          </a:prstGeom>
          <a:noFill/>
        </p:spPr>
      </p:pic>
      <p:pic>
        <p:nvPicPr>
          <p:cNvPr id="1027" name="Picture 3" descr="E:\сканы Н. Б\img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177" y="0"/>
            <a:ext cx="2476517" cy="3714752"/>
          </a:xfrm>
          <a:prstGeom prst="rect">
            <a:avLst/>
          </a:prstGeom>
          <a:noFill/>
        </p:spPr>
      </p:pic>
      <p:pic>
        <p:nvPicPr>
          <p:cNvPr id="1028" name="Picture 4" descr="E:\сканы Н. Б\img0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0"/>
            <a:ext cx="2643206" cy="3714752"/>
          </a:xfrm>
          <a:prstGeom prst="rect">
            <a:avLst/>
          </a:prstGeom>
          <a:noFill/>
        </p:spPr>
      </p:pic>
      <p:pic>
        <p:nvPicPr>
          <p:cNvPr id="1029" name="Picture 5" descr="E:\сканы Н. Б\img0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688570"/>
            <a:ext cx="3929090" cy="3062914"/>
          </a:xfrm>
          <a:prstGeom prst="rect">
            <a:avLst/>
          </a:prstGeom>
          <a:noFill/>
        </p:spPr>
      </p:pic>
      <p:pic>
        <p:nvPicPr>
          <p:cNvPr id="1030" name="Picture 6" descr="E:\сканы Н. Б\img0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3" y="3734444"/>
            <a:ext cx="2143141" cy="3054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сканы Н. Б\img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-6821"/>
            <a:ext cx="2857519" cy="3721573"/>
          </a:xfrm>
          <a:prstGeom prst="rect">
            <a:avLst/>
          </a:prstGeom>
          <a:noFill/>
        </p:spPr>
      </p:pic>
      <p:pic>
        <p:nvPicPr>
          <p:cNvPr id="2051" name="Picture 3" descr="E:\сканы Н. Б\img0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"/>
            <a:ext cx="2643206" cy="3667642"/>
          </a:xfrm>
          <a:prstGeom prst="rect">
            <a:avLst/>
          </a:prstGeom>
          <a:noFill/>
        </p:spPr>
      </p:pic>
      <p:pic>
        <p:nvPicPr>
          <p:cNvPr id="2052" name="Picture 4" descr="E:\сканы Н. Б\img0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732641"/>
            <a:ext cx="3571900" cy="3125359"/>
          </a:xfrm>
          <a:prstGeom prst="rect">
            <a:avLst/>
          </a:prstGeom>
          <a:noFill/>
        </p:spPr>
      </p:pic>
      <p:pic>
        <p:nvPicPr>
          <p:cNvPr id="2053" name="Picture 5" descr="E:\сканы Н. Б\img0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734354"/>
            <a:ext cx="2192338" cy="31236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IMG_20131125_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1"/>
            <a:ext cx="2571767" cy="3745434"/>
          </a:xfrm>
          <a:prstGeom prst="rect">
            <a:avLst/>
          </a:prstGeom>
          <a:noFill/>
        </p:spPr>
      </p:pic>
      <p:pic>
        <p:nvPicPr>
          <p:cNvPr id="3075" name="Picture 3" descr="E:\сканы Н. Б\img0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0"/>
            <a:ext cx="5676239" cy="3672202"/>
          </a:xfrm>
          <a:prstGeom prst="rect">
            <a:avLst/>
          </a:prstGeom>
          <a:noFill/>
        </p:spPr>
      </p:pic>
      <p:pic>
        <p:nvPicPr>
          <p:cNvPr id="3076" name="Picture 4" descr="E:\сканы Н. Б\img0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429000"/>
            <a:ext cx="2409245" cy="3429000"/>
          </a:xfrm>
          <a:prstGeom prst="rect">
            <a:avLst/>
          </a:prstGeom>
          <a:noFill/>
        </p:spPr>
      </p:pic>
      <p:pic>
        <p:nvPicPr>
          <p:cNvPr id="3077" name="Picture 5" descr="E:\сканы Н. Б\img0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3533543"/>
            <a:ext cx="2571768" cy="3324457"/>
          </a:xfrm>
          <a:prstGeom prst="rect">
            <a:avLst/>
          </a:prstGeom>
          <a:noFill/>
        </p:spPr>
      </p:pic>
      <p:pic>
        <p:nvPicPr>
          <p:cNvPr id="3078" name="Picture 6" descr="E:\сканы Н. Б\img0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3500438"/>
            <a:ext cx="2342876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/>
              <a:t>Папка достижений воспитанников</a:t>
            </a:r>
            <a:endParaRPr lang="ru-RU" sz="8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сканы Н. Б\img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0"/>
            <a:ext cx="2643205" cy="3652817"/>
          </a:xfrm>
          <a:prstGeom prst="rect">
            <a:avLst/>
          </a:prstGeom>
          <a:noFill/>
        </p:spPr>
      </p:pic>
      <p:pic>
        <p:nvPicPr>
          <p:cNvPr id="4099" name="Picture 3" descr="E:\сканы Н. Б\img0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9175" y="1"/>
            <a:ext cx="2681562" cy="3786189"/>
          </a:xfrm>
          <a:prstGeom prst="rect">
            <a:avLst/>
          </a:prstGeom>
          <a:noFill/>
        </p:spPr>
      </p:pic>
      <p:pic>
        <p:nvPicPr>
          <p:cNvPr id="4100" name="Picture 4" descr="E:\сканы Н. Б\img0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0"/>
            <a:ext cx="2650216" cy="3791744"/>
          </a:xfrm>
          <a:prstGeom prst="rect">
            <a:avLst/>
          </a:prstGeom>
          <a:noFill/>
        </p:spPr>
      </p:pic>
      <p:pic>
        <p:nvPicPr>
          <p:cNvPr id="4101" name="Picture 5" descr="E:\сканы Н. Б\img0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643314"/>
            <a:ext cx="2271174" cy="3214686"/>
          </a:xfrm>
          <a:prstGeom prst="rect">
            <a:avLst/>
          </a:prstGeom>
          <a:noFill/>
        </p:spPr>
      </p:pic>
      <p:pic>
        <p:nvPicPr>
          <p:cNvPr id="4102" name="Picture 6" descr="E:\сканы Н. Б\img06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3748979"/>
            <a:ext cx="2082348" cy="3109021"/>
          </a:xfrm>
          <a:prstGeom prst="rect">
            <a:avLst/>
          </a:prstGeom>
          <a:noFill/>
        </p:spPr>
      </p:pic>
      <p:pic>
        <p:nvPicPr>
          <p:cNvPr id="4103" name="Picture 7" descr="E:\сканы Н. Б\img07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3714752"/>
            <a:ext cx="2194782" cy="3143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сканы Н. Б\img0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0354" y="0"/>
            <a:ext cx="2630452" cy="3714752"/>
          </a:xfrm>
          <a:prstGeom prst="rect">
            <a:avLst/>
          </a:prstGeom>
          <a:noFill/>
        </p:spPr>
      </p:pic>
      <p:pic>
        <p:nvPicPr>
          <p:cNvPr id="5123" name="Picture 3" descr="E:\сканы Н. Б\img0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0"/>
            <a:ext cx="2629363" cy="3733294"/>
          </a:xfrm>
          <a:prstGeom prst="rect">
            <a:avLst/>
          </a:prstGeom>
          <a:noFill/>
        </p:spPr>
      </p:pic>
      <p:pic>
        <p:nvPicPr>
          <p:cNvPr id="5124" name="Picture 4" descr="E:\сканы Н. Б\img07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0"/>
            <a:ext cx="2637428" cy="3755895"/>
          </a:xfrm>
          <a:prstGeom prst="rect">
            <a:avLst/>
          </a:prstGeom>
          <a:noFill/>
        </p:spPr>
      </p:pic>
      <p:pic>
        <p:nvPicPr>
          <p:cNvPr id="5125" name="Picture 5" descr="E:\сканы Н. Б\img0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714752"/>
            <a:ext cx="2643206" cy="3143248"/>
          </a:xfrm>
          <a:prstGeom prst="rect">
            <a:avLst/>
          </a:prstGeom>
          <a:noFill/>
        </p:spPr>
      </p:pic>
      <p:pic>
        <p:nvPicPr>
          <p:cNvPr id="5126" name="Picture 6" descr="E:\сканы Н. Б\img0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3634095"/>
            <a:ext cx="2571768" cy="3223905"/>
          </a:xfrm>
          <a:prstGeom prst="rect">
            <a:avLst/>
          </a:prstGeom>
          <a:noFill/>
        </p:spPr>
      </p:pic>
      <p:pic>
        <p:nvPicPr>
          <p:cNvPr id="5127" name="Picture 7" descr="E:\сканы Н. Б\img07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3714752"/>
            <a:ext cx="2571768" cy="3143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сканы Н. Б\img0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2461639" cy="3500438"/>
          </a:xfrm>
          <a:prstGeom prst="rect">
            <a:avLst/>
          </a:prstGeom>
          <a:noFill/>
        </p:spPr>
      </p:pic>
      <p:pic>
        <p:nvPicPr>
          <p:cNvPr id="6147" name="Picture 3" descr="E:\сканы Н. Б\img0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0"/>
            <a:ext cx="2543166" cy="3571875"/>
          </a:xfrm>
          <a:prstGeom prst="rect">
            <a:avLst/>
          </a:prstGeom>
          <a:noFill/>
        </p:spPr>
      </p:pic>
      <p:pic>
        <p:nvPicPr>
          <p:cNvPr id="6148" name="Picture 4" descr="E:\сканы Н. Б\img08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0"/>
            <a:ext cx="2492303" cy="3500438"/>
          </a:xfrm>
          <a:prstGeom prst="rect">
            <a:avLst/>
          </a:prstGeom>
          <a:noFill/>
        </p:spPr>
      </p:pic>
      <p:pic>
        <p:nvPicPr>
          <p:cNvPr id="6149" name="Picture 5" descr="E:\сканы Н. Б\img0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3571876"/>
            <a:ext cx="2500330" cy="3286124"/>
          </a:xfrm>
          <a:prstGeom prst="rect">
            <a:avLst/>
          </a:prstGeom>
          <a:noFill/>
        </p:spPr>
      </p:pic>
      <p:pic>
        <p:nvPicPr>
          <p:cNvPr id="6150" name="Picture 6" descr="E:\сканы Н. Б\img08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26" y="3643314"/>
            <a:ext cx="2428892" cy="3214686"/>
          </a:xfrm>
          <a:prstGeom prst="rect">
            <a:avLst/>
          </a:prstGeom>
          <a:noFill/>
        </p:spPr>
      </p:pic>
      <p:pic>
        <p:nvPicPr>
          <p:cNvPr id="6151" name="Picture 7" descr="E:\сканы Н. Б\img08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3500438"/>
            <a:ext cx="2416427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сканы Н. Б\img0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2678569" cy="3714752"/>
          </a:xfrm>
          <a:prstGeom prst="rect">
            <a:avLst/>
          </a:prstGeom>
          <a:noFill/>
        </p:spPr>
      </p:pic>
      <p:pic>
        <p:nvPicPr>
          <p:cNvPr id="7171" name="Picture 3" descr="E:\сканы Н. Б\img0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0"/>
            <a:ext cx="2723714" cy="3786190"/>
          </a:xfrm>
          <a:prstGeom prst="rect">
            <a:avLst/>
          </a:prstGeom>
          <a:noFill/>
        </p:spPr>
      </p:pic>
      <p:pic>
        <p:nvPicPr>
          <p:cNvPr id="7172" name="Picture 4" descr="E:\сканы Н. Б\img08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8598" y="0"/>
            <a:ext cx="2659989" cy="3786190"/>
          </a:xfrm>
          <a:prstGeom prst="rect">
            <a:avLst/>
          </a:prstGeom>
          <a:noFill/>
        </p:spPr>
      </p:pic>
      <p:pic>
        <p:nvPicPr>
          <p:cNvPr id="7173" name="Picture 5" descr="E:\сканы Н. Б\img08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714752"/>
            <a:ext cx="2643206" cy="3143248"/>
          </a:xfrm>
          <a:prstGeom prst="rect">
            <a:avLst/>
          </a:prstGeom>
          <a:noFill/>
        </p:spPr>
      </p:pic>
      <p:pic>
        <p:nvPicPr>
          <p:cNvPr id="7174" name="Picture 6" descr="E:\сканы Н. Б\img08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69488" y="3786190"/>
            <a:ext cx="2445520" cy="3071810"/>
          </a:xfrm>
          <a:prstGeom prst="rect">
            <a:avLst/>
          </a:prstGeom>
          <a:noFill/>
        </p:spPr>
      </p:pic>
      <p:pic>
        <p:nvPicPr>
          <p:cNvPr id="7175" name="Picture 7" descr="E:\сканы Н. Б\img08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3714752"/>
            <a:ext cx="2547938" cy="3143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сканы Н. Б\img0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2463176" cy="3429000"/>
          </a:xfrm>
          <a:prstGeom prst="rect">
            <a:avLst/>
          </a:prstGeom>
          <a:noFill/>
        </p:spPr>
      </p:pic>
      <p:pic>
        <p:nvPicPr>
          <p:cNvPr id="8195" name="Picture 3" descr="E:\сканы Н. Б\img0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"/>
            <a:ext cx="2502538" cy="3485124"/>
          </a:xfrm>
          <a:prstGeom prst="rect">
            <a:avLst/>
          </a:prstGeom>
          <a:noFill/>
        </p:spPr>
      </p:pic>
      <p:pic>
        <p:nvPicPr>
          <p:cNvPr id="8196" name="Picture 4" descr="C:\Users\User\Desktop\IMG_20131125_0001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9978" y="0"/>
            <a:ext cx="2601396" cy="3571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72</Words>
  <Application>Microsoft Office PowerPoint</Application>
  <PresentationFormat>Экран (4:3)</PresentationFormat>
  <Paragraphs>10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Повышение квалификации</vt:lpstr>
      <vt:lpstr>Курсы повышения квалификации по образовательной программе « Психолого – педагогические условия развития эмоционально-чувственной сферы детей дошкольного возраста» со 02.11.2009г. по 08.11.2009г.</vt:lpstr>
      <vt:lpstr>Курсы повышения квалификации по образовательной программе « Проектирование деятельности педагога дошкольного образовательного учреждения» с 04.06.2013г. По 14.06.2013г.</vt:lpstr>
      <vt:lpstr>Присвоена  вторая квалификационная категория  01.08.1995г.</vt:lpstr>
      <vt:lpstr>Присвоена первая квалификационная категория 28.12.2000г.</vt:lpstr>
      <vt:lpstr>Присвоена первая квалификационная категория 20.12.2005г.</vt:lpstr>
      <vt:lpstr>Присвоена первая квалификационная категория 23.11.2010г.</vt:lpstr>
      <vt:lpstr>Являлась участником педагогических чтений « Инновационная деятельность как условие успешной реализации национального проекта « Образование»</vt:lpstr>
      <vt:lpstr>Папка профессиональных достижений</vt:lpstr>
      <vt:lpstr>Слайд 10</vt:lpstr>
      <vt:lpstr>Слайд 11</vt:lpstr>
      <vt:lpstr>Слайд 12</vt:lpstr>
      <vt:lpstr>Папка достижений воспитанников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sbelova</dc:creator>
  <cp:lastModifiedBy>Пользователь</cp:lastModifiedBy>
  <cp:revision>3</cp:revision>
  <dcterms:created xsi:type="dcterms:W3CDTF">2013-07-31T06:33:08Z</dcterms:created>
  <dcterms:modified xsi:type="dcterms:W3CDTF">2013-11-28T16:31:21Z</dcterms:modified>
</cp:coreProperties>
</file>