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07A1D-2C71-4D8A-88BF-BD33ACA0F16A}" type="datetimeFigureOut">
              <a:rPr lang="ru-RU" smtClean="0"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3DC55-FDD9-4A80-A2DE-417B2F92AB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ортфолио\экспертиза\images\phocagallery\preza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074" y="0"/>
            <a:ext cx="4953586" cy="6858000"/>
          </a:xfrm>
          <a:prstGeom prst="rect">
            <a:avLst/>
          </a:prstGeom>
          <a:noFill/>
        </p:spPr>
      </p:pic>
      <p:pic>
        <p:nvPicPr>
          <p:cNvPr id="1027" name="Picture 3" descr="F:\Портфолио\экспертиза\images\phocagallery\preza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0148" y="0"/>
            <a:ext cx="495358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Портфолио\экспертиза\images\phocagallery\preza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61" y="0"/>
            <a:ext cx="5040000" cy="6977635"/>
          </a:xfrm>
          <a:prstGeom prst="rect">
            <a:avLst/>
          </a:prstGeom>
          <a:noFill/>
        </p:spPr>
      </p:pic>
      <p:pic>
        <p:nvPicPr>
          <p:cNvPr id="2051" name="Picture 3" descr="F:\Портфолио\экспертиза\images\phocagallery\preza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-27464"/>
            <a:ext cx="5076641" cy="702836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Портфолио\экспертиза\images\phocagallery\preza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6323" y="0"/>
            <a:ext cx="4940585" cy="6840000"/>
          </a:xfrm>
          <a:prstGeom prst="rect">
            <a:avLst/>
          </a:prstGeom>
          <a:noFill/>
        </p:spPr>
      </p:pic>
      <p:pic>
        <p:nvPicPr>
          <p:cNvPr id="3075" name="Picture 3" descr="F:\Портфолио\экспертиза\images\phocagallery\preza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-24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Портфолио\экспертиза\images\phocagallery\preza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3415" y="0"/>
            <a:ext cx="4940585" cy="6840000"/>
          </a:xfrm>
          <a:prstGeom prst="rect">
            <a:avLst/>
          </a:prstGeom>
          <a:noFill/>
        </p:spPr>
      </p:pic>
      <p:pic>
        <p:nvPicPr>
          <p:cNvPr id="4099" name="Picture 3" descr="F:\Портфолио\экспертиза\images\phocagallery\preza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8585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Портфолио\экспертиза\images\phocagallery\preza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940585" cy="6840000"/>
          </a:xfrm>
          <a:prstGeom prst="rect">
            <a:avLst/>
          </a:prstGeom>
          <a:noFill/>
        </p:spPr>
      </p:pic>
      <p:pic>
        <p:nvPicPr>
          <p:cNvPr id="5123" name="Picture 3" descr="F:\Портфолио\экспертиза\images\phocagallery\preza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Портфолио\экспертиза\images\phocagallery\preza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940585" cy="6840000"/>
          </a:xfrm>
          <a:prstGeom prst="rect">
            <a:avLst/>
          </a:prstGeom>
          <a:noFill/>
        </p:spPr>
      </p:pic>
      <p:pic>
        <p:nvPicPr>
          <p:cNvPr id="6147" name="Picture 3" descr="F:\Портфолио\экспертиза\images\phocagallery\preza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-24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Портфолио\экспертиза\images\phocagallery\preza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940585" cy="6840000"/>
          </a:xfrm>
          <a:prstGeom prst="rect">
            <a:avLst/>
          </a:prstGeom>
          <a:noFill/>
        </p:spPr>
      </p:pic>
      <p:pic>
        <p:nvPicPr>
          <p:cNvPr id="7171" name="Picture 3" descr="F:\Портфолио\экспертиза\images\phocagallery\preza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8585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Портфолио\экспертиза\images\phocagallery\preza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940585" cy="6840000"/>
          </a:xfrm>
          <a:prstGeom prst="rect">
            <a:avLst/>
          </a:prstGeom>
          <a:noFill/>
        </p:spPr>
      </p:pic>
      <p:pic>
        <p:nvPicPr>
          <p:cNvPr id="8195" name="Picture 3" descr="F:\Портфолио\экспертиза\images\phocagallery\preza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-24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Портфолио\экспертиза\images\phocagallery\preza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-24"/>
            <a:ext cx="4940585" cy="6840000"/>
          </a:xfrm>
          <a:prstGeom prst="rect">
            <a:avLst/>
          </a:prstGeom>
          <a:noFill/>
        </p:spPr>
      </p:pic>
      <p:pic>
        <p:nvPicPr>
          <p:cNvPr id="9219" name="Picture 3" descr="F:\Портфолио\экспертиза\images\phocagallery\preza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Портфолио\экспертиза\images\phocagallery\preza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-24"/>
            <a:ext cx="4940585" cy="6840000"/>
          </a:xfrm>
          <a:prstGeom prst="rect">
            <a:avLst/>
          </a:prstGeom>
          <a:noFill/>
        </p:spPr>
      </p:pic>
      <p:pic>
        <p:nvPicPr>
          <p:cNvPr id="10243" name="Picture 3" descr="F:\Портфолио\экспертиза\images\phocagallery\preza\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-24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Портфолио\экспертиза\images\phocagallery\preza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940585" cy="6840000"/>
          </a:xfrm>
          <a:prstGeom prst="rect">
            <a:avLst/>
          </a:prstGeom>
          <a:noFill/>
        </p:spPr>
      </p:pic>
      <p:pic>
        <p:nvPicPr>
          <p:cNvPr id="11267" name="Picture 3" descr="F:\Портфолио\экспертиза\images\phocagallery\preza\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Портфолио\экспертиза\images\phocagallery\preza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940585" cy="6840000"/>
          </a:xfrm>
          <a:prstGeom prst="rect">
            <a:avLst/>
          </a:prstGeom>
          <a:noFill/>
        </p:spPr>
      </p:pic>
      <p:pic>
        <p:nvPicPr>
          <p:cNvPr id="12291" name="Picture 3" descr="F:\Портфолио\экспертиза\images\phocagallery\preza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Портфолио\экспертиза\images\phocagallery\preza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940585" cy="6840000"/>
          </a:xfrm>
          <a:prstGeom prst="rect">
            <a:avLst/>
          </a:prstGeom>
          <a:noFill/>
        </p:spPr>
      </p:pic>
      <p:pic>
        <p:nvPicPr>
          <p:cNvPr id="13315" name="Picture 3" descr="F:\Портфолио\экспертиза\images\phocagallery\preza\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0"/>
            <a:ext cx="4940585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Портфолио\экспертиза\images\phocagallery\preza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940584" cy="6840000"/>
          </a:xfrm>
          <a:prstGeom prst="rect">
            <a:avLst/>
          </a:prstGeom>
          <a:noFill/>
        </p:spPr>
      </p:pic>
      <p:pic>
        <p:nvPicPr>
          <p:cNvPr id="14339" name="Picture 3" descr="F:\Портфолио\экспертиза\images\phocagallery\preza\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0"/>
            <a:ext cx="4940584" cy="684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Григорий Егоров</dc:creator>
  <cp:lastModifiedBy>Григорий Егоров</cp:lastModifiedBy>
  <cp:revision>2</cp:revision>
  <dcterms:created xsi:type="dcterms:W3CDTF">2013-11-11T18:25:01Z</dcterms:created>
  <dcterms:modified xsi:type="dcterms:W3CDTF">2013-11-11T18:41:55Z</dcterms:modified>
</cp:coreProperties>
</file>