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20"/>
  </p:notesMasterIdLst>
  <p:sldIdLst>
    <p:sldId id="256" r:id="rId2"/>
    <p:sldId id="264" r:id="rId3"/>
    <p:sldId id="276" r:id="rId4"/>
    <p:sldId id="265" r:id="rId5"/>
    <p:sldId id="266" r:id="rId6"/>
    <p:sldId id="267" r:id="rId7"/>
    <p:sldId id="270" r:id="rId8"/>
    <p:sldId id="258" r:id="rId9"/>
    <p:sldId id="257" r:id="rId10"/>
    <p:sldId id="261" r:id="rId11"/>
    <p:sldId id="271" r:id="rId12"/>
    <p:sldId id="260" r:id="rId13"/>
    <p:sldId id="275" r:id="rId14"/>
    <p:sldId id="272" r:id="rId15"/>
    <p:sldId id="273" r:id="rId16"/>
    <p:sldId id="277" r:id="rId17"/>
    <p:sldId id="274" r:id="rId18"/>
    <p:sldId id="26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2E92"/>
    <a:srgbClr val="18401A"/>
    <a:srgbClr val="CC00CC"/>
    <a:srgbClr val="5E34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7" autoAdjust="0"/>
    <p:restoredTop sz="81412" autoAdjust="0"/>
  </p:normalViewPr>
  <p:slideViewPr>
    <p:cSldViewPr>
      <p:cViewPr varScale="1">
        <p:scale>
          <a:sx n="57" d="100"/>
          <a:sy n="57" d="100"/>
        </p:scale>
        <p:origin x="-87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A202B7-B44C-452C-A063-BE7F12F649B7}" type="datetimeFigureOut">
              <a:rPr lang="ru-RU" smtClean="0"/>
              <a:t>28.10.2011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6AECC-7298-4626-A960-7012F0E6145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29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6AECC-7298-4626-A960-7012F0E61450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9248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C5AF6-C5FF-467E-B933-169DCD1874C1}" type="datetimeFigureOut">
              <a:rPr lang="ru-RU" smtClean="0"/>
              <a:t>28.10.2011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A61A-CEAD-4D37-B97C-8BEED62621D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C5AF6-C5FF-467E-B933-169DCD1874C1}" type="datetimeFigureOut">
              <a:rPr lang="ru-RU" smtClean="0"/>
              <a:t>28.10.2011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A61A-CEAD-4D37-B97C-8BEED62621D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C5AF6-C5FF-467E-B933-169DCD1874C1}" type="datetimeFigureOut">
              <a:rPr lang="ru-RU" smtClean="0"/>
              <a:t>28.10.2011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A61A-CEAD-4D37-B97C-8BEED62621D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C5AF6-C5FF-467E-B933-169DCD1874C1}" type="datetimeFigureOut">
              <a:rPr lang="ru-RU" smtClean="0"/>
              <a:t>28.10.2011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A61A-CEAD-4D37-B97C-8BEED62621D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C5AF6-C5FF-467E-B933-169DCD1874C1}" type="datetimeFigureOut">
              <a:rPr lang="ru-RU" smtClean="0"/>
              <a:t>28.10.2011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A61A-CEAD-4D37-B97C-8BEED62621D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C5AF6-C5FF-467E-B933-169DCD1874C1}" type="datetimeFigureOut">
              <a:rPr lang="ru-RU" smtClean="0"/>
              <a:t>28.10.2011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A61A-CEAD-4D37-B97C-8BEED62621D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C5AF6-C5FF-467E-B933-169DCD1874C1}" type="datetimeFigureOut">
              <a:rPr lang="ru-RU" smtClean="0"/>
              <a:t>28.10.2011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A61A-CEAD-4D37-B97C-8BEED62621D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C5AF6-C5FF-467E-B933-169DCD1874C1}" type="datetimeFigureOut">
              <a:rPr lang="ru-RU" smtClean="0"/>
              <a:t>28.10.2011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A61A-CEAD-4D37-B97C-8BEED62621D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C5AF6-C5FF-467E-B933-169DCD1874C1}" type="datetimeFigureOut">
              <a:rPr lang="ru-RU" smtClean="0"/>
              <a:t>28.10.2011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A61A-CEAD-4D37-B97C-8BEED62621D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C5AF6-C5FF-467E-B933-169DCD1874C1}" type="datetimeFigureOut">
              <a:rPr lang="ru-RU" smtClean="0"/>
              <a:t>28.10.2011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A61A-CEAD-4D37-B97C-8BEED62621D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C5AF6-C5FF-467E-B933-169DCD1874C1}" type="datetimeFigureOut">
              <a:rPr lang="ru-RU" smtClean="0"/>
              <a:t>28.10.2011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A61A-CEAD-4D37-B97C-8BEED62621D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56C5AF6-C5FF-467E-B933-169DCD1874C1}" type="datetimeFigureOut">
              <a:rPr lang="ru-RU" smtClean="0"/>
              <a:t>28.10.2011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D4DA61A-CEAD-4D37-B97C-8BEED62621D6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332656"/>
            <a:ext cx="8352928" cy="5040560"/>
          </a:xfrm>
        </p:spPr>
        <p:txBody>
          <a:bodyPr>
            <a:noAutofit/>
          </a:bodyPr>
          <a:lstStyle/>
          <a:p>
            <a:pPr marL="182880" indent="0" algn="ctr">
              <a:buNone/>
            </a:pPr>
            <a:r>
              <a:rPr lang="ru-RU" sz="8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 працювали над проектом </a:t>
            </a:r>
            <a:r>
              <a:rPr lang="ru-RU" sz="8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«Вода – основа життя»</a:t>
            </a:r>
            <a:endParaRPr lang="ru-RU" sz="80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1443"/>
            <a:ext cx="9144000" cy="175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98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16632"/>
            <a:ext cx="8856984" cy="6480720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uk-UA" sz="6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Мета нашого проекту:</a:t>
            </a:r>
            <a:endParaRPr lang="en-US" sz="60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uk-UA" sz="6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Дізнатися</a:t>
            </a:r>
          </a:p>
          <a:p>
            <a:pPr>
              <a:buFontTx/>
              <a:buChar char="-"/>
            </a:pPr>
            <a:r>
              <a:rPr lang="uk-UA" sz="6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кому потрібна вода;</a:t>
            </a:r>
          </a:p>
          <a:p>
            <a:pPr>
              <a:buFontTx/>
              <a:buChar char="-"/>
            </a:pPr>
            <a:r>
              <a:rPr lang="uk-UA" sz="6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 стани води;</a:t>
            </a:r>
          </a:p>
          <a:p>
            <a:pPr>
              <a:buFontTx/>
              <a:buChar char="-"/>
            </a:pPr>
            <a:r>
              <a:rPr lang="uk-UA" sz="6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значення води в природі.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813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692696"/>
            <a:ext cx="7488832" cy="521776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uk-UA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Проблемне питання:</a:t>
            </a:r>
          </a:p>
          <a:p>
            <a:pPr marL="45720" indent="0" algn="ctr">
              <a:buNone/>
            </a:pPr>
            <a:r>
              <a:rPr lang="uk-UA" sz="8000" b="1" dirty="0" smtClean="0">
                <a:solidFill>
                  <a:srgbClr val="2E2E92"/>
                </a:solidFill>
                <a:latin typeface="Times New Roman" pitchFamily="18" charset="0"/>
                <a:cs typeface="Times New Roman" pitchFamily="18" charset="0"/>
              </a:rPr>
              <a:t>Навіщо потрібна вода</a:t>
            </a:r>
            <a:r>
              <a:rPr lang="uk-UA" sz="9600" b="1" dirty="0" smtClean="0">
                <a:solidFill>
                  <a:srgbClr val="2E2E92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16600" b="1" dirty="0">
              <a:solidFill>
                <a:srgbClr val="2E2E9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22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332656"/>
            <a:ext cx="8640960" cy="590465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uk-UA" sz="4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 нашого проекту</a:t>
            </a:r>
          </a:p>
          <a:p>
            <a:pPr marL="502920" indent="-457200">
              <a:buAutoNum type="arabicPeriod"/>
            </a:pPr>
            <a:r>
              <a:rPr lang="uk-UA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Збір інформації про воду.</a:t>
            </a:r>
          </a:p>
          <a:p>
            <a:pPr marL="502920" indent="-457200">
              <a:buAutoNum type="arabicPeriod"/>
            </a:pPr>
            <a:r>
              <a:rPr lang="uk-UA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Досліди в класі.</a:t>
            </a:r>
          </a:p>
          <a:p>
            <a:pPr marL="502920" indent="-457200">
              <a:buAutoNum type="arabicPeriod"/>
            </a:pPr>
            <a:r>
              <a:rPr lang="uk-UA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Спостереження за використанням води.</a:t>
            </a:r>
          </a:p>
          <a:p>
            <a:pPr marL="502920" indent="-457200">
              <a:buAutoNum type="arabicPeriod"/>
            </a:pPr>
            <a:r>
              <a:rPr lang="uk-UA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Екскурсія до водойми і замальовки.</a:t>
            </a:r>
          </a:p>
          <a:p>
            <a:pPr marL="502920" indent="-457200">
              <a:buAutoNum type="arabicPeriod"/>
            </a:pPr>
            <a:r>
              <a:rPr lang="uk-UA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Наші висновки.</a:t>
            </a:r>
          </a:p>
          <a:p>
            <a:pPr marL="502920" indent="-457200">
              <a:buAutoNum type="arabicPeriod"/>
            </a:pP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pPr marL="502920" indent="-457200">
              <a:buAutoNum type="arabicPeriod"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66008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60648"/>
            <a:ext cx="8784976" cy="2016224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uk-UA" sz="5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бібліотеці ми знайшли таку інформацію.</a:t>
            </a:r>
            <a:endParaRPr lang="ru-RU" sz="5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060848"/>
            <a:ext cx="3384376" cy="28083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060848"/>
            <a:ext cx="3096344" cy="26642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933056"/>
            <a:ext cx="3203848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01445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88640"/>
            <a:ext cx="8424936" cy="655272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uk-UA" sz="6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Вода є всюди:</a:t>
            </a:r>
          </a:p>
          <a:p>
            <a:pPr marL="45720" indent="0">
              <a:buNone/>
            </a:pPr>
            <a:r>
              <a:rPr lang="uk-UA" sz="40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повітрі</a:t>
            </a:r>
          </a:p>
          <a:p>
            <a:pPr marL="45720" indent="0">
              <a:buNone/>
            </a:pPr>
            <a:r>
              <a:rPr lang="uk-UA" sz="40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ґрунті</a:t>
            </a:r>
          </a:p>
          <a:p>
            <a:pPr marL="45720" indent="0">
              <a:buNone/>
            </a:pPr>
            <a:r>
              <a:rPr lang="uk-UA" sz="40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живих істотах</a:t>
            </a:r>
          </a:p>
          <a:p>
            <a:pPr marL="45720" indent="0">
              <a:buNone/>
            </a:pPr>
            <a:r>
              <a:rPr lang="uk-UA" sz="40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рослинах</a:t>
            </a:r>
            <a:endParaRPr lang="ru-RU" sz="4000" b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008" y="1196752"/>
            <a:ext cx="3032586" cy="17281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068960"/>
            <a:ext cx="3032586" cy="16561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725" y="4797152"/>
            <a:ext cx="3441576" cy="18002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23" y="4765104"/>
            <a:ext cx="2782064" cy="186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83087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332656"/>
            <a:ext cx="6400800" cy="100811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uk-UA" sz="6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Вода потрібна:</a:t>
            </a:r>
            <a:endParaRPr lang="ru-RU" sz="6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54" y="1268760"/>
            <a:ext cx="4002022" cy="322032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10800000">
            <a:off x="4375473" y="2967335"/>
            <a:ext cx="3930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35696" y="4293097"/>
            <a:ext cx="5508358" cy="21544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0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algn="ctr"/>
            <a:r>
              <a:rPr lang="ru-RU" sz="8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Людям</a:t>
            </a:r>
            <a:endParaRPr lang="ru-RU" sz="8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880" y="1357171"/>
            <a:ext cx="3132348" cy="32203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357" y="1909190"/>
            <a:ext cx="3391285" cy="321447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005062"/>
            <a:ext cx="2466020" cy="27296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54" y="4005060"/>
            <a:ext cx="2638688" cy="272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57405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39" y="452534"/>
            <a:ext cx="3782573" cy="240040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123728" y="3443942"/>
            <a:ext cx="5370252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uk-UA" sz="88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88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Тваринам</a:t>
            </a:r>
            <a:endParaRPr lang="ru-RU" sz="5400" b="1" cap="none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67476"/>
            <a:ext cx="3754830" cy="23854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210" y="1703171"/>
            <a:ext cx="3240360" cy="309634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54" y="2852936"/>
            <a:ext cx="2678462" cy="21602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852936"/>
            <a:ext cx="3024336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33182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1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14498"/>
            <a:ext cx="2952328" cy="3510646"/>
          </a:xfr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84" y="548680"/>
            <a:ext cx="2554493" cy="202802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1619670" y="5157192"/>
            <a:ext cx="588109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96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Рослинам</a:t>
            </a:r>
            <a:endParaRPr lang="ru-RU" sz="9600" b="1" cap="none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84" y="2996952"/>
            <a:ext cx="2465378" cy="17281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836712"/>
            <a:ext cx="268917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84730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125" y="351179"/>
            <a:ext cx="5127477" cy="1008111"/>
          </a:xfrm>
        </p:spPr>
        <p:txBody>
          <a:bodyPr/>
          <a:lstStyle/>
          <a:p>
            <a:pPr marL="0" indent="0">
              <a:buNone/>
            </a:pPr>
            <a:r>
              <a:rPr lang="uk-UA" sz="6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Вода буває:</a:t>
            </a:r>
            <a:endParaRPr lang="ru-RU" sz="6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0" y="1538805"/>
            <a:ext cx="4572000" cy="4410474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uk-UA" sz="54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Рідина </a:t>
            </a:r>
          </a:p>
          <a:p>
            <a:pPr marL="45720" indent="0">
              <a:buNone/>
            </a:pPr>
            <a:endParaRPr lang="uk-UA" sz="5400" b="1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uk-UA" sz="54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Тверда</a:t>
            </a:r>
          </a:p>
          <a:p>
            <a:pPr marL="45720" indent="0">
              <a:buNone/>
            </a:pPr>
            <a:endParaRPr lang="uk-UA" sz="5400" b="1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uk-UA" sz="54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Газоподібна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538805"/>
            <a:ext cx="2304257" cy="1296144"/>
          </a:xfrm>
          <a:prstGeom prst="rect">
            <a:avLst/>
          </a:prstGeom>
        </p:spPr>
      </p:pic>
      <p:pic>
        <p:nvPicPr>
          <p:cNvPr id="4104" name="Picture 8" descr="C:\Users\BaHdal\Desktop\Новая папка (3)\30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25" y="4869160"/>
            <a:ext cx="2232249" cy="133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266" y="4797152"/>
            <a:ext cx="768524" cy="12046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37" y="2834949"/>
            <a:ext cx="2232248" cy="15257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836" y="3474669"/>
            <a:ext cx="1272580" cy="8587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971" y="1385051"/>
            <a:ext cx="1584310" cy="125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17172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1257320"/>
          </a:xfrm>
        </p:spPr>
        <p:txBody>
          <a:bodyPr>
            <a:normAutofit fontScale="92500"/>
          </a:bodyPr>
          <a:lstStyle/>
          <a:p>
            <a:pPr marL="45720" indent="0" algn="ctr">
              <a:buNone/>
            </a:pPr>
            <a:r>
              <a:rPr lang="uk-UA" sz="6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Прісна   і    солона</a:t>
            </a:r>
            <a:endParaRPr lang="ru-RU" sz="6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04" y="2103229"/>
            <a:ext cx="3987080" cy="36959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109328"/>
            <a:ext cx="3960440" cy="36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51381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4869160"/>
            <a:ext cx="8856984" cy="1512168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uk-UA" sz="6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Посадили дві цибулини.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116633"/>
            <a:ext cx="8280920" cy="792088"/>
          </a:xfrm>
        </p:spPr>
        <p:txBody>
          <a:bodyPr/>
          <a:lstStyle/>
          <a:p>
            <a:pPr marL="0" indent="0" algn="ctr">
              <a:buNone/>
            </a:pPr>
            <a:r>
              <a:rPr lang="uk-UA" sz="4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класі ми провели дослід.</a:t>
            </a:r>
            <a:endParaRPr lang="ru-RU" sz="48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3" y="1268760"/>
            <a:ext cx="4516760" cy="32255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672" y="1303986"/>
            <a:ext cx="3956992" cy="322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8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77072"/>
            <a:ext cx="8928992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88640"/>
            <a:ext cx="4248472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50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1" y="548680"/>
            <a:ext cx="8064896" cy="2592288"/>
          </a:xfrm>
        </p:spPr>
        <p:txBody>
          <a:bodyPr/>
          <a:lstStyle/>
          <a:p>
            <a:pPr marL="0" indent="0" algn="ctr">
              <a:buNone/>
            </a:pPr>
            <a:r>
              <a:rPr lang="uk-UA" sz="8000" dirty="0" smtClean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Без води немає життя.</a:t>
            </a:r>
            <a:endParaRPr lang="ru-RU" sz="8000" dirty="0">
              <a:solidFill>
                <a:srgbClr val="CC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43609" y="3717032"/>
            <a:ext cx="7560840" cy="1656184"/>
          </a:xfrm>
        </p:spPr>
        <p:txBody>
          <a:bodyPr>
            <a:noAutofit/>
          </a:bodyPr>
          <a:lstStyle/>
          <a:p>
            <a:pPr algn="ctr"/>
            <a:r>
              <a:rPr lang="uk-UA" sz="7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Вода дає життя.</a:t>
            </a:r>
            <a:endParaRPr lang="ru-RU" sz="7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15387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5" y="188641"/>
            <a:ext cx="8424936" cy="720079"/>
          </a:xfrm>
        </p:spPr>
        <p:txBody>
          <a:bodyPr/>
          <a:lstStyle/>
          <a:p>
            <a:pPr marL="0" indent="0" algn="ctr">
              <a:buNone/>
            </a:pPr>
            <a:r>
              <a:rPr lang="uk-UA" sz="4000" dirty="0" smtClean="0">
                <a:solidFill>
                  <a:srgbClr val="18401A"/>
                </a:solidFill>
                <a:latin typeface="Times New Roman" pitchFamily="18" charset="0"/>
                <a:cs typeface="Times New Roman" pitchFamily="18" charset="0"/>
              </a:rPr>
              <a:t>Ми ходили на екскурсію до річки.</a:t>
            </a:r>
            <a:endParaRPr lang="ru-RU" sz="4000" dirty="0">
              <a:solidFill>
                <a:srgbClr val="18401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1561" y="3140968"/>
            <a:ext cx="3960440" cy="936104"/>
          </a:xfrm>
        </p:spPr>
        <p:txBody>
          <a:bodyPr>
            <a:normAutofit fontScale="77500" lnSpcReduction="20000"/>
          </a:bodyPr>
          <a:lstStyle/>
          <a:p>
            <a:r>
              <a:rPr lang="uk-UA" sz="4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Зробили</a:t>
            </a:r>
            <a:r>
              <a:rPr lang="uk-UA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7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малюнки</a:t>
            </a:r>
            <a:r>
              <a:rPr lang="uk-UA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670042"/>
            <a:ext cx="2952328" cy="30083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22882"/>
            <a:ext cx="3203848" cy="30554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908720"/>
            <a:ext cx="3131840" cy="22322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59" y="836712"/>
            <a:ext cx="4139952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50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6632"/>
            <a:ext cx="4392488" cy="30963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501008"/>
            <a:ext cx="4860032" cy="2969568"/>
          </a:xfrm>
          <a:prstGeom prst="rect">
            <a:avLst/>
          </a:prstGeom>
        </p:spPr>
      </p:pic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311178"/>
            <a:ext cx="2569616" cy="3349228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3024336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34126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496944" cy="1152127"/>
          </a:xfrm>
        </p:spPr>
        <p:txBody>
          <a:bodyPr/>
          <a:lstStyle/>
          <a:p>
            <a:pPr marL="0" indent="0" algn="ctr">
              <a:buNone/>
            </a:pPr>
            <a:r>
              <a:rPr lang="uk-UA" sz="4000" dirty="0" smtClean="0">
                <a:solidFill>
                  <a:schemeClr val="accent5">
                    <a:lumMod val="75000"/>
                  </a:schemeClr>
                </a:solidFill>
              </a:rPr>
              <a:t>Водойми – приємне місце для відпочинку.</a:t>
            </a:r>
            <a:endParaRPr lang="ru-RU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553479"/>
            <a:ext cx="3672408" cy="2916324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553479"/>
            <a:ext cx="3026229" cy="30963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553479"/>
            <a:ext cx="2952328" cy="34923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05063"/>
            <a:ext cx="3888432" cy="279535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005063"/>
            <a:ext cx="4201048" cy="279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4077072"/>
          </a:xfrm>
        </p:spPr>
        <p:txBody>
          <a:bodyPr/>
          <a:lstStyle/>
          <a:p>
            <a:pPr marL="0" indent="0" algn="ctr">
              <a:buNone/>
            </a:pPr>
            <a:r>
              <a:rPr lang="uk-UA" sz="6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Наші висновки:                                             </a:t>
            </a:r>
            <a:r>
              <a:rPr lang="uk-UA" sz="6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Вода </a:t>
            </a:r>
            <a:r>
              <a:rPr lang="uk-UA" sz="72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народне багатство.    Бережіть воду!</a:t>
            </a:r>
            <a:endParaRPr lang="ru-RU" sz="72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77072"/>
            <a:ext cx="6309118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09461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TC030005262[[fn=Брошюра тур агентства]]</Template>
  <TotalTime>557</TotalTime>
  <Words>147</Words>
  <Application>Microsoft Office PowerPoint</Application>
  <PresentationFormat>Экран (4:3)</PresentationFormat>
  <Paragraphs>43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Воздушный поток</vt:lpstr>
      <vt:lpstr>Ми працювали над проектом «Вода – основа життя»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Вода буває:</vt:lpstr>
      <vt:lpstr>Презентация PowerPoint</vt:lpstr>
      <vt:lpstr>В класі ми провели дослід.</vt:lpstr>
      <vt:lpstr>Презентация PowerPoint</vt:lpstr>
      <vt:lpstr>Без води немає життя.</vt:lpstr>
      <vt:lpstr>Ми ходили на екскурсію до річки.</vt:lpstr>
      <vt:lpstr>Презентация PowerPoint</vt:lpstr>
      <vt:lpstr>Водойми – приємне місце для відпочинку.</vt:lpstr>
      <vt:lpstr>Наші висновки:                                             Вода – народне багатство.    Бережіть воду!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Black.User</dc:creator>
  <cp:lastModifiedBy>BaHdal</cp:lastModifiedBy>
  <cp:revision>53</cp:revision>
  <dcterms:created xsi:type="dcterms:W3CDTF">2011-04-24T09:06:56Z</dcterms:created>
  <dcterms:modified xsi:type="dcterms:W3CDTF">2011-10-28T10:53:38Z</dcterms:modified>
</cp:coreProperties>
</file>