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57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3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AE275D-7EF3-4849-9B58-88024288CA92}" type="datetimeFigureOut">
              <a:rPr lang="ru-RU" smtClean="0"/>
              <a:pPr/>
              <a:t>10.11.13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48730A-CB9F-4AAF-BF77-B4C87E79F07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Дневник читателя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149080"/>
            <a:ext cx="7854696" cy="2160240"/>
          </a:xfrm>
        </p:spPr>
        <p:txBody>
          <a:bodyPr/>
          <a:lstStyle/>
          <a:p>
            <a:r>
              <a:rPr lang="ru-RU" dirty="0" smtClean="0"/>
              <a:t>Ученица ГБОУ СОШ № 15</a:t>
            </a:r>
          </a:p>
          <a:p>
            <a:r>
              <a:rPr lang="ru-RU" smtClean="0"/>
              <a:t>1 «а</a:t>
            </a:r>
            <a:r>
              <a:rPr lang="ru-RU" dirty="0" smtClean="0"/>
              <a:t>» класса</a:t>
            </a:r>
          </a:p>
          <a:p>
            <a:r>
              <a:rPr lang="ru-RU" dirty="0" smtClean="0"/>
              <a:t>Костикова Екатерина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9109" y="476672"/>
            <a:ext cx="8814891" cy="6089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476672"/>
            <a:ext cx="8434660" cy="6049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548680"/>
            <a:ext cx="8331551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476672"/>
            <a:ext cx="8542164" cy="602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404664"/>
            <a:ext cx="8576642" cy="613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425506"/>
            <a:ext cx="8651825" cy="631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692696"/>
            <a:ext cx="8280920" cy="582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</TotalTime>
  <Words>14</Words>
  <Application>Microsoft Office PowerPoint</Application>
  <PresentationFormat>Экран (4:3)</PresentationFormat>
  <Paragraphs>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Дневник читателя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Дневник читателя</dc:title>
  <dc:creator>user</dc:creator>
  <cp:lastModifiedBy>user</cp:lastModifiedBy>
  <cp:revision>7</cp:revision>
  <dcterms:created xsi:type="dcterms:W3CDTF">2013-11-06T14:20:45Z</dcterms:created>
  <dcterms:modified xsi:type="dcterms:W3CDTF">2013-11-10T12:33:27Z</dcterms:modified>
</cp:coreProperties>
</file>