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png" ContentType="image/png"/>
  <Default Extension="xml" ContentType="application/xml"/>
  <Default Extension="gif" ContentType="image/gif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8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4.xml" ContentType="application/vnd.openxmlformats-officedocument.theme+xml"/>
  <Override PartName="/ppt/theme/theme1.xml" ContentType="application/vnd.openxmlformats-officedocument.theme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s/slide2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33.xml" ContentType="application/vnd.openxmlformats-officedocument.presentationml.slide+xml"/>
  <Override PartName="/ppt/slides/slide17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9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30.xml" ContentType="application/vnd.openxmlformats-officedocument.presentationml.slide+xml"/>
  <Override PartName="/ppt/slides/slide8.xml" ContentType="application/vnd.openxmlformats-officedocument.presentationml.slide+xml"/>
  <Override PartName="/ppt/slides/slide27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5.xml" ContentType="application/vnd.openxmlformats-officedocument.presentationml.slide+xml"/>
  <Override PartName="/ppt/slides/slide22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strictFirstAndLastChars="0">
  <p:sldMasterIdLst>
    <p:sldMasterId id="2147483665" r:id="rId4"/>
    <p:sldMasterId id="214748366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</p:sldIdLst>
  <p:sldSz cy="51435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slides/slide33.xml" Type="http://schemas.openxmlformats.org/officeDocument/2006/relationships/slide" Id="rId39"/><Relationship Target="slides/slide32.xml" Type="http://schemas.openxmlformats.org/officeDocument/2006/relationships/slide" Id="rId38"/><Relationship Target="slides/slide31.xml" Type="http://schemas.openxmlformats.org/officeDocument/2006/relationships/slide" Id="rId37"/><Relationship Target="slides/slide13.xml" Type="http://schemas.openxmlformats.org/officeDocument/2006/relationships/slide" Id="rId19"/><Relationship Target="slides/slide30.xml" Type="http://schemas.openxmlformats.org/officeDocument/2006/relationships/slide" Id="rId36"/><Relationship Target="slides/slide12.xml" Type="http://schemas.openxmlformats.org/officeDocument/2006/relationships/slide" Id="rId18"/><Relationship Target="slides/slide11.xml" Type="http://schemas.openxmlformats.org/officeDocument/2006/relationships/slide" Id="rId17"/><Relationship Target="slides/slide10.xml" Type="http://schemas.openxmlformats.org/officeDocument/2006/relationships/slide" Id="rId16"/><Relationship Target="slides/slide9.xml" Type="http://schemas.openxmlformats.org/officeDocument/2006/relationships/slide" Id="rId15"/><Relationship Target="slides/slide8.xml" Type="http://schemas.openxmlformats.org/officeDocument/2006/relationships/slide" Id="rId14"/><Relationship Target="slides/slide24.xml" Type="http://schemas.openxmlformats.org/officeDocument/2006/relationships/slide" Id="rId30"/><Relationship Target="slides/slide6.xml" Type="http://schemas.openxmlformats.org/officeDocument/2006/relationships/slide" Id="rId12"/><Relationship Target="slides/slide25.xml" Type="http://schemas.openxmlformats.org/officeDocument/2006/relationships/slide" Id="rId31"/><Relationship Target="slides/slide7.xml" Type="http://schemas.openxmlformats.org/officeDocument/2006/relationships/slide" Id="rId13"/><Relationship Target="slides/slide4.xml" Type="http://schemas.openxmlformats.org/officeDocument/2006/relationships/slide" Id="rId10"/><Relationship Target="slides/slide5.xml" Type="http://schemas.openxmlformats.org/officeDocument/2006/relationships/slide" Id="rId11"/><Relationship Target="slides/slide28.xml" Type="http://schemas.openxmlformats.org/officeDocument/2006/relationships/slide" Id="rId34"/><Relationship Target="slides/slide29.xml" Type="http://schemas.openxmlformats.org/officeDocument/2006/relationships/slide" Id="rId35"/><Relationship Target="slides/slide26.xml" Type="http://schemas.openxmlformats.org/officeDocument/2006/relationships/slide" Id="rId32"/><Relationship Target="slides/slide27.xml" Type="http://schemas.openxmlformats.org/officeDocument/2006/relationships/slide" Id="rId33"/><Relationship Target="slides/slide23.xml" Type="http://schemas.openxmlformats.org/officeDocument/2006/relationships/slide" Id="rId29"/><Relationship Target="slides/slide20.xml" Type="http://schemas.openxmlformats.org/officeDocument/2006/relationships/slide" Id="rId26"/><Relationship Target="slides/slide19.xml" Type="http://schemas.openxmlformats.org/officeDocument/2006/relationships/slide" Id="rId25"/><Relationship Target="slides/slide22.xml" Type="http://schemas.openxmlformats.org/officeDocument/2006/relationships/slide" Id="rId28"/><Relationship Target="slides/slide21.xml" Type="http://schemas.openxmlformats.org/officeDocument/2006/relationships/slide" Id="rId27"/><Relationship Target="presProps.xml" Type="http://schemas.openxmlformats.org/officeDocument/2006/relationships/presProps" Id="rId2"/><Relationship Target="slides/slide15.xml" Type="http://schemas.openxmlformats.org/officeDocument/2006/relationships/slide" Id="rId21"/><Relationship Target="theme/theme1.xml" Type="http://schemas.openxmlformats.org/officeDocument/2006/relationships/theme" Id="rId1"/><Relationship Target="slides/slide16.xml" Type="http://schemas.openxmlformats.org/officeDocument/2006/relationships/slide" Id="rId22"/><Relationship Target="slideMasters/slideMaster1.xml" Type="http://schemas.openxmlformats.org/officeDocument/2006/relationships/slideMaster" Id="rId4"/><Relationship Target="slides/slide17.xml" Type="http://schemas.openxmlformats.org/officeDocument/2006/relationships/slide" Id="rId23"/><Relationship Target="tableStyles.xml" Type="http://schemas.openxmlformats.org/officeDocument/2006/relationships/tableStyles" Id="rId3"/><Relationship Target="slides/slide18.xml" Type="http://schemas.openxmlformats.org/officeDocument/2006/relationships/slide" Id="rId24"/><Relationship Target="slides/slide14.xml" Type="http://schemas.openxmlformats.org/officeDocument/2006/relationships/slide" Id="rId20"/><Relationship Target="slides/slide3.xml" Type="http://schemas.openxmlformats.org/officeDocument/2006/relationships/slide" Id="rId9"/><Relationship Target="notesMasters/notesMaster1.xml" Type="http://schemas.openxmlformats.org/officeDocument/2006/relationships/notesMaster" Id="rId6"/><Relationship Target="slideMasters/slideMaster2.xml" Type="http://schemas.openxmlformats.org/officeDocument/2006/relationships/slideMaster" Id="rId5"/><Relationship Target="slides/slide2.xml" Type="http://schemas.openxmlformats.org/officeDocument/2006/relationships/slide" Id="rId8"/><Relationship Target="slides/slide1.xml" Type="http://schemas.openxmlformats.org/officeDocument/2006/relationships/slide" Id="rId7"/></Relationships>
</file>

<file path=ppt/notesMasters/_rels/notesMaster1.xml.rels><?xml version="1.0" encoding="UTF-8" standalone="yes"?><Relationships xmlns="http://schemas.openxmlformats.org/package/2006/relationships"><Relationship Target="../theme/theme3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1" name="Shape 10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2" name="Shape 102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3" name="Shape 103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7" name="Shape 10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8" name="Shape 108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9" name="Shape 109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14" name="Shape 1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5" name="Shape 115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6" name="Shape 116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23" name="Shape 1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4" name="Shape 124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5" name="Shape 125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40" name="Shape 1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1" name="Shape 141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2" name="Shape 142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59" name="Shape 15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0" name="Shape 160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1" name="Shape 161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71" name="Shape 1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2" name="Shape 172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3" name="Shape 173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78" name="Shape 17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9" name="Shape 179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0" name="Shape 180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91" name="Shape 19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2" name="Shape 192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3" name="Shape 193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99" name="Shape 19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0" name="Shape 200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1" name="Shape 201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05" name="Shape 20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6" name="Shape 206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7" name="Shape 207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11" name="Shape 21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2" name="Shape 212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3" name="Shape 213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21" name="Shape 22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2" name="Shape 222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3" name="Shape 223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34" name="Shape 2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5" name="Shape 235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6" name="Shape 236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40" name="Shape 2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1" name="Shape 241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2" name="Shape 242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59" name="Shape 25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0" name="Shape 260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1" name="Shape 261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74" name="Shape 27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5" name="Shape 275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6" name="Shape 276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82" name="Shape 28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83" name="Shape 283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4" name="Shape 284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89" name="Shape 28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0" name="Shape 290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1" name="Shape 291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95" name="Shape 29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6" name="Shape 296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7" name="Shape 297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05" name="Shape 30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06" name="Shape 306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07" name="Shape 307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14" name="Shape 3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15" name="Shape 315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16" name="Shape 316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24" name="Shape 3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25" name="Shape 325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26" name="Shape 326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34" name="Shape 3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35" name="Shape 335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36" name="Shape 336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  <a:noFill/>
          <a:ln>
            <a:noFill/>
          </a:ln>
        </p:spPr>
        <p:txBody>
          <a:bodyPr bIns="46725" rIns="93475" lIns="93475" tIns="467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12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Екций в школе</a:t>
            </a:r>
          </a:p>
        </p:txBody>
      </p:sp>
      <p:sp>
        <p:nvSpPr>
          <p:cNvPr id="337" name="Shape 337"/>
          <p:cNvSpPr txBox="1"/>
          <p:nvPr>
            <p:ph idx="12" type="sldNum"/>
          </p:nvPr>
        </p:nvSpPr>
        <p:spPr>
          <a:xfrm>
            <a:off y="8685212" x="3884623"/>
            <a:ext cy="457200" cx="2971804"/>
          </a:xfrm>
          <a:prstGeom prst="rect">
            <a:avLst/>
          </a:prstGeom>
          <a:noFill/>
          <a:ln>
            <a:noFill/>
          </a:ln>
        </p:spPr>
        <p:txBody>
          <a:bodyPr bIns="46725" rIns="93475" lIns="93475" tIns="46725" anchor="b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buSzPct val="25000"/>
              <a:buNone/>
            </a:pPr>
            <a:r>
              <a:rPr sz="1400" lang="en"/>
              <a:t> 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49" name="Shape 3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50" name="Shape 350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51" name="Shape 351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  <a:noFill/>
          <a:ln>
            <a:noFill/>
          </a:ln>
        </p:spPr>
        <p:txBody>
          <a:bodyPr bIns="46725" rIns="93475" lIns="93475" tIns="467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12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Екций в школе</a:t>
            </a:r>
          </a:p>
        </p:txBody>
      </p:sp>
      <p:sp>
        <p:nvSpPr>
          <p:cNvPr id="352" name="Shape 352"/>
          <p:cNvSpPr txBox="1"/>
          <p:nvPr>
            <p:ph idx="12" type="sldNum"/>
          </p:nvPr>
        </p:nvSpPr>
        <p:spPr>
          <a:xfrm>
            <a:off y="8685212" x="3884623"/>
            <a:ext cy="457200" cx="2971804"/>
          </a:xfrm>
          <a:prstGeom prst="rect">
            <a:avLst/>
          </a:prstGeom>
          <a:noFill/>
          <a:ln>
            <a:noFill/>
          </a:ln>
        </p:spPr>
        <p:txBody>
          <a:bodyPr bIns="46725" rIns="93475" lIns="93475" tIns="46725" anchor="b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buSzPct val="25000"/>
              <a:buNone/>
            </a:pPr>
            <a:r>
              <a:rPr sz="1400" lang="en"/>
              <a:t> 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56" name="Shape 35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57" name="Shape 357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58" name="Shape 358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62" name="Shape 3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63" name="Shape 363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64" name="Shape 364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81" name="Shape 38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82" name="Shape 382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83" name="Shape 383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91" name="Shape 39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92" name="Shape 392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93" name="Shape 393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99" name="Shape 39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00" name="Shape 400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01" name="Shape 401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09" name="Shape 4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10" name="Shape 410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11" name="Shape 411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16" name="Shape 41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17" name="Shape 417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18" name="Shape 418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21" name="Shape 42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22" name="Shape 422"/>
          <p:cNvSpPr txBox="1"/>
          <p:nvPr>
            <p:ph idx="1" type="body"/>
          </p:nvPr>
        </p:nvSpPr>
        <p:spPr>
          <a:xfrm>
            <a:off y="4343400" x="685803"/>
            <a:ext cy="4114800" cx="5486409"/>
          </a:xfrm>
          <a:prstGeom prst="rect">
            <a:avLst/>
          </a:prstGeom>
        </p:spPr>
        <p:txBody>
          <a:bodyPr bIns="88500" rIns="88500" lIns="88500" tIns="885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23" name="Shape 423"/>
          <p:cNvSpPr/>
          <p:nvPr>
            <p:ph idx="2" type="sldImg"/>
          </p:nvPr>
        </p:nvSpPr>
        <p:spPr>
          <a:xfrm>
            <a:off y="686669" x="104579"/>
            <a:ext cy="3427551" cx="6648853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7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8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9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0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1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2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3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4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5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6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7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7" name="Shape 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" name="Shape 8"/>
          <p:cNvSpPr txBox="1"/>
          <p:nvPr>
            <p:ph type="ctrTitle"/>
          </p:nvPr>
        </p:nvSpPr>
        <p:spPr>
          <a:xfrm>
            <a:off y="1583342" x="685800"/>
            <a:ext cy="1159856" cx="77724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9" name="Shape 9"/>
          <p:cNvSpPr txBox="1"/>
          <p:nvPr>
            <p:ph idx="1" type="subTitle"/>
          </p:nvPr>
        </p:nvSpPr>
        <p:spPr>
          <a:xfrm>
            <a:off y="2840053" x="685800"/>
            <a:ext cy="784737" cx="77724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0" name="Shape 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" name="Shape 11"/>
          <p:cNvSpPr txBox="1"/>
          <p:nvPr>
            <p:ph type="title"/>
          </p:nvPr>
        </p:nvSpPr>
        <p:spPr>
          <a:xfrm>
            <a:off y="205978" x="457200"/>
            <a:ext cy="85725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2" name="Shape 12"/>
          <p:cNvSpPr txBox="1"/>
          <p:nvPr>
            <p:ph idx="1" type="body"/>
          </p:nvPr>
        </p:nvSpPr>
        <p:spPr>
          <a:xfrm>
            <a:off y="1200150" x="457200"/>
            <a:ext cy="372568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3" name="Shape 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y="205978" x="457200"/>
            <a:ext cy="85725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5" name="Shape 15"/>
          <p:cNvSpPr txBox="1"/>
          <p:nvPr>
            <p:ph idx="1" type="body"/>
          </p:nvPr>
        </p:nvSpPr>
        <p:spPr>
          <a:xfrm>
            <a:off y="1200150" x="457200"/>
            <a:ext cy="3725680" cx="3994525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6" name="Shape 16"/>
          <p:cNvSpPr txBox="1"/>
          <p:nvPr>
            <p:ph idx="2" type="body"/>
          </p:nvPr>
        </p:nvSpPr>
        <p:spPr>
          <a:xfrm>
            <a:off y="1200150" x="4692273"/>
            <a:ext cy="3725680" cx="3994525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17" name="Shape 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y="205978" x="457200"/>
            <a:ext cy="85725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19" name="Shape 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" name="Shape 20"/>
          <p:cNvSpPr txBox="1"/>
          <p:nvPr>
            <p:ph idx="1" type="body"/>
          </p:nvPr>
        </p:nvSpPr>
        <p:spPr>
          <a:xfrm>
            <a:off y="4406309" x="457200"/>
            <a:ext cy="51952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21" name="Shape 21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28" name="Shape 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" name="Shape 29"/>
          <p:cNvSpPr txBox="1"/>
          <p:nvPr>
            <p:ph type="ctrTitle"/>
          </p:nvPr>
        </p:nvSpPr>
        <p:spPr>
          <a:xfrm>
            <a:off y="1597818" x="685800"/>
            <a:ext cy="1102518" cx="7772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algn="l" rtl="0" marR="0" indent="0" marL="0">
              <a:spcBef>
                <a:spcPts val="0"/>
              </a:spcBef>
              <a:defRPr/>
            </a:lvl2pPr>
            <a:lvl3pPr algn="l" rtl="0" marR="0" indent="0" marL="0">
              <a:spcBef>
                <a:spcPts val="0"/>
              </a:spcBef>
              <a:defRPr/>
            </a:lvl3pPr>
            <a:lvl4pPr algn="l" rtl="0" marR="0" indent="0" marL="0">
              <a:spcBef>
                <a:spcPts val="0"/>
              </a:spcBef>
              <a:defRPr/>
            </a:lvl4pPr>
            <a:lvl5pPr algn="l" rtl="0" marR="0" indent="0" marL="0">
              <a:spcBef>
                <a:spcPts val="0"/>
              </a:spcBef>
              <a:defRPr/>
            </a:lvl5pPr>
            <a:lvl6pPr algn="l" rtl="0" marR="0" indent="0" marL="0">
              <a:spcBef>
                <a:spcPts val="0"/>
              </a:spcBef>
              <a:defRPr/>
            </a:lvl6pPr>
            <a:lvl7pPr algn="l" rtl="0" marR="0" indent="0" marL="0">
              <a:spcBef>
                <a:spcPts val="0"/>
              </a:spcBef>
              <a:defRPr/>
            </a:lvl7pPr>
            <a:lvl8pPr algn="l" rtl="0" marR="0" indent="0" marL="0">
              <a:spcBef>
                <a:spcPts val="0"/>
              </a:spcBef>
              <a:defRPr/>
            </a:lvl8pPr>
            <a:lvl9pPr algn="l" rtl="0" marR="0" indent="0" marL="0">
              <a:spcBef>
                <a:spcPts val="0"/>
              </a:spcBef>
              <a:defRPr/>
            </a:lvl9pPr>
          </a:lstStyle>
          <a:p/>
        </p:txBody>
      </p:sp>
      <p:sp>
        <p:nvSpPr>
          <p:cNvPr id="30" name="Shape 30"/>
          <p:cNvSpPr txBox="1"/>
          <p:nvPr>
            <p:ph idx="1" type="subTitle"/>
          </p:nvPr>
        </p:nvSpPr>
        <p:spPr>
          <a:xfrm>
            <a:off y="2914650" x="1371600"/>
            <a:ext cy="1314450" cx="64007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 rtl="0" marR="0" indent="0" marL="0">
              <a:spcBef>
                <a:spcPts val="640"/>
              </a:spcBef>
              <a:buClr>
                <a:srgbClr val="888888"/>
              </a:buClr>
              <a:buFont typeface="Arial"/>
              <a:buNone/>
              <a:defRPr/>
            </a:lvl1pPr>
            <a:lvl2pPr algn="ctr" rtl="0" marR="0" indent="0" marL="457200">
              <a:spcBef>
                <a:spcPts val="560"/>
              </a:spcBef>
              <a:buClr>
                <a:srgbClr val="888888"/>
              </a:buClr>
              <a:buFont typeface="Arial"/>
              <a:buNone/>
              <a:defRPr/>
            </a:lvl2pPr>
            <a:lvl3pPr algn="ctr" rtl="0" marR="0" indent="0" marL="914400">
              <a:spcBef>
                <a:spcPts val="480"/>
              </a:spcBef>
              <a:buClr>
                <a:srgbClr val="888888"/>
              </a:buClr>
              <a:buFont typeface="Arial"/>
              <a:buNone/>
              <a:defRPr/>
            </a:lvl3pPr>
            <a:lvl4pPr algn="ctr" rtl="0" marR="0" indent="0" marL="1371600">
              <a:spcBef>
                <a:spcPts val="400"/>
              </a:spcBef>
              <a:buClr>
                <a:srgbClr val="888888"/>
              </a:buClr>
              <a:buFont typeface="Arial"/>
              <a:buNone/>
              <a:defRPr/>
            </a:lvl4pPr>
            <a:lvl5pPr algn="ctr" rtl="0" marR="0" indent="0" marL="1828800">
              <a:spcBef>
                <a:spcPts val="400"/>
              </a:spcBef>
              <a:buClr>
                <a:srgbClr val="888888"/>
              </a:buClr>
              <a:buFont typeface="Arial"/>
              <a:buNone/>
              <a:defRPr/>
            </a:lvl5pPr>
            <a:lvl6pPr algn="ctr" rtl="0" marR="0" indent="0" marL="2286000">
              <a:spcBef>
                <a:spcPts val="400"/>
              </a:spcBef>
              <a:buClr>
                <a:srgbClr val="888888"/>
              </a:buClr>
              <a:buFont typeface="Arial"/>
              <a:buNone/>
              <a:defRPr/>
            </a:lvl6pPr>
            <a:lvl7pPr algn="ctr" rtl="0" marR="0" indent="0" marL="2743200">
              <a:spcBef>
                <a:spcPts val="400"/>
              </a:spcBef>
              <a:buClr>
                <a:srgbClr val="888888"/>
              </a:buClr>
              <a:buFont typeface="Arial"/>
              <a:buNone/>
              <a:defRPr/>
            </a:lvl7pPr>
            <a:lvl8pPr algn="ctr" rtl="0" marR="0" indent="0" marL="3200400">
              <a:spcBef>
                <a:spcPts val="400"/>
              </a:spcBef>
              <a:buClr>
                <a:srgbClr val="888888"/>
              </a:buClr>
              <a:buFont typeface="Arial"/>
              <a:buNone/>
              <a:defRPr/>
            </a:lvl8pPr>
            <a:lvl9pPr algn="ctr" rtl="0" marR="0" indent="0" marL="3657600">
              <a:spcBef>
                <a:spcPts val="400"/>
              </a:spcBef>
              <a:buClr>
                <a:srgbClr val="888888"/>
              </a:buClr>
              <a:buFont typeface="Arial"/>
              <a:buNone/>
              <a:defRPr/>
            </a:lvl9pPr>
          </a:lstStyle>
          <a:p/>
        </p:txBody>
      </p:sp>
      <p:sp>
        <p:nvSpPr>
          <p:cNvPr id="31" name="Shape 31"/>
          <p:cNvSpPr txBox="1"/>
          <p:nvPr>
            <p:ph idx="10" type="dt"/>
          </p:nvPr>
        </p:nvSpPr>
        <p:spPr>
          <a:xfrm>
            <a:off y="4767262" x="457200"/>
            <a:ext cy="273843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32" name="Shape 32"/>
          <p:cNvSpPr txBox="1"/>
          <p:nvPr>
            <p:ph idx="11" type="ftr"/>
          </p:nvPr>
        </p:nvSpPr>
        <p:spPr>
          <a:xfrm>
            <a:off y="4767262" x="3124200"/>
            <a:ext cy="273843" cx="2895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33" name="Shape 33"/>
          <p:cNvSpPr txBox="1"/>
          <p:nvPr>
            <p:ph idx="12" type="sldNum"/>
          </p:nvPr>
        </p:nvSpPr>
        <p:spPr>
          <a:xfrm>
            <a:off y="4767262" x="6553200"/>
            <a:ext cy="273843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 lvl="0" indent="-88900" marL="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1" indent="-88900" marL="4572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2" indent="-88900" marL="9144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  <a:p>
            <a:pPr lvl="3" indent="-88900" marL="13716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4" indent="-88900" marL="18288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5" indent="-88900" marL="22860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  <a:p>
            <a:pPr lvl="6" indent="-88900" marL="27432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7" indent="-88900" marL="32004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8" indent="-88900" marL="36576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Title and Content">
    <p:spTree>
      <p:nvGrpSpPr>
        <p:cNvPr id="34" name="Shape 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5" name="Shape 35"/>
          <p:cNvSpPr txBox="1"/>
          <p:nvPr>
            <p:ph type="title"/>
          </p:nvPr>
        </p:nvSpPr>
        <p:spPr>
          <a:xfrm>
            <a:off y="205978" x="457200"/>
            <a:ext cy="85725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6" name="Shape 36"/>
          <p:cNvSpPr txBox="1"/>
          <p:nvPr>
            <p:ph idx="1" type="body"/>
          </p:nvPr>
        </p:nvSpPr>
        <p:spPr>
          <a:xfrm>
            <a:off y="1200150" x="457200"/>
            <a:ext cy="3394472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indent="-139700" marL="34290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/>
            </a:lvl1pPr>
            <a:lvl2pPr algn="l" rtl="0" indent="-107950" marL="742950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/>
            </a:lvl2pPr>
            <a:lvl3pPr algn="l" rtl="0" indent="-76200" marL="114300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/>
            </a:lvl3pPr>
            <a:lvl4pPr algn="l" rtl="0" indent="-101600" marL="1600200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/>
            </a:lvl4pPr>
            <a:lvl5pPr algn="l" rtl="0" indent="-101600" marL="2057400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/>
            </a:lvl5pPr>
            <a:lvl6pPr algn="l" rtl="0" indent="-101600" marL="25146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algn="l" rtl="0" indent="-101600" marL="29718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algn="l" rtl="0" indent="-101600" marL="34290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algn="l" rtl="0" indent="-101600" marL="38862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/>
        </p:txBody>
      </p:sp>
      <p:sp>
        <p:nvSpPr>
          <p:cNvPr id="37" name="Shape 37"/>
          <p:cNvSpPr txBox="1"/>
          <p:nvPr>
            <p:ph idx="10" type="dt"/>
          </p:nvPr>
        </p:nvSpPr>
        <p:spPr>
          <a:xfrm>
            <a:off y="4767262" x="457200"/>
            <a:ext cy="273843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38" name="Shape 38"/>
          <p:cNvSpPr txBox="1"/>
          <p:nvPr>
            <p:ph idx="11" type="ftr"/>
          </p:nvPr>
        </p:nvSpPr>
        <p:spPr>
          <a:xfrm>
            <a:off y="4767262" x="3124200"/>
            <a:ext cy="273843" cx="2895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39" name="Shape 39"/>
          <p:cNvSpPr txBox="1"/>
          <p:nvPr>
            <p:ph idx="12" type="sldNum"/>
          </p:nvPr>
        </p:nvSpPr>
        <p:spPr>
          <a:xfrm>
            <a:off y="4767262" x="6553200"/>
            <a:ext cy="273843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 lvl="0" indent="-88900" marL="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1" indent="-88900" marL="4572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2" indent="-88900" marL="9144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  <a:p>
            <a:pPr lvl="3" indent="-88900" marL="13716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4" indent="-88900" marL="18288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5" indent="-88900" marL="22860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  <a:p>
            <a:pPr lvl="6" indent="-88900" marL="27432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7" indent="-88900" marL="32004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8" indent="-88900" marL="36576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40" name="Shape 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1" name="Shape 41"/>
          <p:cNvSpPr txBox="1"/>
          <p:nvPr>
            <p:ph type="title"/>
          </p:nvPr>
        </p:nvSpPr>
        <p:spPr>
          <a:xfrm>
            <a:off y="3305175" x="722312"/>
            <a:ext cy="1021556" cx="7772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42" name="Shape 42"/>
          <p:cNvSpPr txBox="1"/>
          <p:nvPr>
            <p:ph idx="1" type="body"/>
          </p:nvPr>
        </p:nvSpPr>
        <p:spPr>
          <a:xfrm>
            <a:off y="2180034" x="722312"/>
            <a:ext cy="1125140" cx="7772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rtl="0" indent="0" mar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1pPr>
            <a:lvl2pPr rtl="0" indent="0" marL="45720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2pPr>
            <a:lvl3pPr rtl="0" indent="0" marL="91440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3pPr>
            <a:lvl4pPr rtl="0" indent="0" marL="137160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4pPr>
            <a:lvl5pPr rtl="0" indent="0" marL="182880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5pPr>
            <a:lvl6pPr rtl="0" indent="0" marL="228600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6pPr>
            <a:lvl7pPr rtl="0" indent="0" marL="274320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7pPr>
            <a:lvl8pPr rtl="0" indent="0" marL="320040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8pPr>
            <a:lvl9pPr rtl="0" indent="0" marL="365760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9pPr>
          </a:lstStyle>
          <a:p/>
        </p:txBody>
      </p:sp>
      <p:sp>
        <p:nvSpPr>
          <p:cNvPr id="43" name="Shape 43"/>
          <p:cNvSpPr txBox="1"/>
          <p:nvPr>
            <p:ph idx="10" type="dt"/>
          </p:nvPr>
        </p:nvSpPr>
        <p:spPr>
          <a:xfrm>
            <a:off y="4767262" x="457200"/>
            <a:ext cy="273843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44" name="Shape 44"/>
          <p:cNvSpPr txBox="1"/>
          <p:nvPr>
            <p:ph idx="11" type="ftr"/>
          </p:nvPr>
        </p:nvSpPr>
        <p:spPr>
          <a:xfrm>
            <a:off y="4767262" x="3124200"/>
            <a:ext cy="273843" cx="2895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45" name="Shape 45"/>
          <p:cNvSpPr txBox="1"/>
          <p:nvPr>
            <p:ph idx="12" type="sldNum"/>
          </p:nvPr>
        </p:nvSpPr>
        <p:spPr>
          <a:xfrm>
            <a:off y="4767262" x="6553200"/>
            <a:ext cy="273843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 lvl="0" indent="-88900" marL="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1" indent="-88900" marL="4572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2" indent="-88900" marL="9144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  <a:p>
            <a:pPr lvl="3" indent="-88900" marL="13716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4" indent="-88900" marL="18288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5" indent="-88900" marL="22860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  <a:p>
            <a:pPr lvl="6" indent="-88900" marL="27432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7" indent="-88900" marL="32004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8" indent="-88900" marL="36576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Two Content">
    <p:spTree>
      <p:nvGrpSpPr>
        <p:cNvPr id="46" name="Shape 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7" name="Shape 47"/>
          <p:cNvSpPr txBox="1"/>
          <p:nvPr>
            <p:ph type="title"/>
          </p:nvPr>
        </p:nvSpPr>
        <p:spPr>
          <a:xfrm>
            <a:off y="205978" x="457200"/>
            <a:ext cy="85725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48" name="Shape 48"/>
          <p:cNvSpPr txBox="1"/>
          <p:nvPr>
            <p:ph idx="1" type="body"/>
          </p:nvPr>
        </p:nvSpPr>
        <p:spPr>
          <a:xfrm>
            <a:off y="1200150" x="457200"/>
            <a:ext cy="3394472" cx="4038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49" name="Shape 49"/>
          <p:cNvSpPr txBox="1"/>
          <p:nvPr>
            <p:ph idx="2" type="body"/>
          </p:nvPr>
        </p:nvSpPr>
        <p:spPr>
          <a:xfrm>
            <a:off y="1200150" x="4648200"/>
            <a:ext cy="3394472" cx="4038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50" name="Shape 50"/>
          <p:cNvSpPr txBox="1"/>
          <p:nvPr>
            <p:ph idx="10" type="dt"/>
          </p:nvPr>
        </p:nvSpPr>
        <p:spPr>
          <a:xfrm>
            <a:off y="4767262" x="457200"/>
            <a:ext cy="273843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51" name="Shape 51"/>
          <p:cNvSpPr txBox="1"/>
          <p:nvPr>
            <p:ph idx="11" type="ftr"/>
          </p:nvPr>
        </p:nvSpPr>
        <p:spPr>
          <a:xfrm>
            <a:off y="4767262" x="3124200"/>
            <a:ext cy="273843" cx="2895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52" name="Shape 52"/>
          <p:cNvSpPr txBox="1"/>
          <p:nvPr>
            <p:ph idx="12" type="sldNum"/>
          </p:nvPr>
        </p:nvSpPr>
        <p:spPr>
          <a:xfrm>
            <a:off y="4767262" x="6553200"/>
            <a:ext cy="273843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 lvl="0" indent="-88900" marL="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1" indent="-88900" marL="4572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2" indent="-88900" marL="9144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  <a:p>
            <a:pPr lvl="3" indent="-88900" marL="13716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4" indent="-88900" marL="18288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5" indent="-88900" marL="22860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  <a:p>
            <a:pPr lvl="6" indent="-88900" marL="27432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7" indent="-88900" marL="32004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8" indent="-88900" marL="36576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Comparison">
    <p:spTree>
      <p:nvGrpSpPr>
        <p:cNvPr id="53" name="Shape 5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4" name="Shape 54"/>
          <p:cNvSpPr txBox="1"/>
          <p:nvPr>
            <p:ph type="title"/>
          </p:nvPr>
        </p:nvSpPr>
        <p:spPr>
          <a:xfrm>
            <a:off y="205978" x="457200"/>
            <a:ext cy="85725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55" name="Shape 55"/>
          <p:cNvSpPr txBox="1"/>
          <p:nvPr>
            <p:ph idx="1" type="body"/>
          </p:nvPr>
        </p:nvSpPr>
        <p:spPr>
          <a:xfrm>
            <a:off y="1151334" x="457200"/>
            <a:ext cy="479821" cx="4040187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rtl="0" indent="0" marL="0">
              <a:spcBef>
                <a:spcPts val="0"/>
              </a:spcBef>
              <a:buFont typeface="Calibri"/>
              <a:buNone/>
              <a:defRPr/>
            </a:lvl1pPr>
            <a:lvl2pPr rtl="0" indent="0" marL="457200">
              <a:spcBef>
                <a:spcPts val="0"/>
              </a:spcBef>
              <a:buFont typeface="Calibri"/>
              <a:buNone/>
              <a:defRPr/>
            </a:lvl2pPr>
            <a:lvl3pPr rtl="0" indent="0" marL="914400">
              <a:spcBef>
                <a:spcPts val="0"/>
              </a:spcBef>
              <a:buFont typeface="Calibri"/>
              <a:buNone/>
              <a:defRPr/>
            </a:lvl3pPr>
            <a:lvl4pPr rtl="0" indent="0" marL="1371600">
              <a:spcBef>
                <a:spcPts val="0"/>
              </a:spcBef>
              <a:buFont typeface="Calibri"/>
              <a:buNone/>
              <a:defRPr/>
            </a:lvl4pPr>
            <a:lvl5pPr rtl="0" indent="0" marL="1828800">
              <a:spcBef>
                <a:spcPts val="0"/>
              </a:spcBef>
              <a:buFont typeface="Calibri"/>
              <a:buNone/>
              <a:defRPr/>
            </a:lvl5pPr>
            <a:lvl6pPr rtl="0" indent="0" marL="2286000">
              <a:spcBef>
                <a:spcPts val="0"/>
              </a:spcBef>
              <a:buFont typeface="Calibri"/>
              <a:buNone/>
              <a:defRPr/>
            </a:lvl6pPr>
            <a:lvl7pPr rtl="0" indent="0" marL="2743200">
              <a:spcBef>
                <a:spcPts val="0"/>
              </a:spcBef>
              <a:buFont typeface="Calibri"/>
              <a:buNone/>
              <a:defRPr/>
            </a:lvl7pPr>
            <a:lvl8pPr rtl="0" indent="0" marL="3200400">
              <a:spcBef>
                <a:spcPts val="0"/>
              </a:spcBef>
              <a:buFont typeface="Calibri"/>
              <a:buNone/>
              <a:defRPr/>
            </a:lvl8pPr>
            <a:lvl9pPr rtl="0" indent="0" marL="3657600">
              <a:spcBef>
                <a:spcPts val="0"/>
              </a:spcBef>
              <a:buFont typeface="Calibri"/>
              <a:buNone/>
              <a:defRPr/>
            </a:lvl9pPr>
          </a:lstStyle>
          <a:p/>
        </p:txBody>
      </p:sp>
      <p:sp>
        <p:nvSpPr>
          <p:cNvPr id="56" name="Shape 56"/>
          <p:cNvSpPr txBox="1"/>
          <p:nvPr>
            <p:ph idx="2" type="body"/>
          </p:nvPr>
        </p:nvSpPr>
        <p:spPr>
          <a:xfrm>
            <a:off y="1631156" x="457200"/>
            <a:ext cy="2963465" cx="4040187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57" name="Shape 57"/>
          <p:cNvSpPr txBox="1"/>
          <p:nvPr>
            <p:ph idx="3" type="body"/>
          </p:nvPr>
        </p:nvSpPr>
        <p:spPr>
          <a:xfrm>
            <a:off y="1151334" x="4645025"/>
            <a:ext cy="479821" cx="4041774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rtl="0" indent="0" marL="0">
              <a:spcBef>
                <a:spcPts val="0"/>
              </a:spcBef>
              <a:buFont typeface="Calibri"/>
              <a:buNone/>
              <a:defRPr/>
            </a:lvl1pPr>
            <a:lvl2pPr rtl="0" indent="0" marL="457200">
              <a:spcBef>
                <a:spcPts val="0"/>
              </a:spcBef>
              <a:buFont typeface="Calibri"/>
              <a:buNone/>
              <a:defRPr/>
            </a:lvl2pPr>
            <a:lvl3pPr rtl="0" indent="0" marL="914400">
              <a:spcBef>
                <a:spcPts val="0"/>
              </a:spcBef>
              <a:buFont typeface="Calibri"/>
              <a:buNone/>
              <a:defRPr/>
            </a:lvl3pPr>
            <a:lvl4pPr rtl="0" indent="0" marL="1371600">
              <a:spcBef>
                <a:spcPts val="0"/>
              </a:spcBef>
              <a:buFont typeface="Calibri"/>
              <a:buNone/>
              <a:defRPr/>
            </a:lvl4pPr>
            <a:lvl5pPr rtl="0" indent="0" marL="1828800">
              <a:spcBef>
                <a:spcPts val="0"/>
              </a:spcBef>
              <a:buFont typeface="Calibri"/>
              <a:buNone/>
              <a:defRPr/>
            </a:lvl5pPr>
            <a:lvl6pPr rtl="0" indent="0" marL="2286000">
              <a:spcBef>
                <a:spcPts val="0"/>
              </a:spcBef>
              <a:buFont typeface="Calibri"/>
              <a:buNone/>
              <a:defRPr/>
            </a:lvl6pPr>
            <a:lvl7pPr rtl="0" indent="0" marL="2743200">
              <a:spcBef>
                <a:spcPts val="0"/>
              </a:spcBef>
              <a:buFont typeface="Calibri"/>
              <a:buNone/>
              <a:defRPr/>
            </a:lvl7pPr>
            <a:lvl8pPr rtl="0" indent="0" marL="3200400">
              <a:spcBef>
                <a:spcPts val="0"/>
              </a:spcBef>
              <a:buFont typeface="Calibri"/>
              <a:buNone/>
              <a:defRPr/>
            </a:lvl8pPr>
            <a:lvl9pPr rtl="0" indent="0" marL="3657600">
              <a:spcBef>
                <a:spcPts val="0"/>
              </a:spcBef>
              <a:buFont typeface="Calibri"/>
              <a:buNone/>
              <a:defRPr/>
            </a:lvl9pPr>
          </a:lstStyle>
          <a:p/>
        </p:txBody>
      </p:sp>
      <p:sp>
        <p:nvSpPr>
          <p:cNvPr id="58" name="Shape 58"/>
          <p:cNvSpPr txBox="1"/>
          <p:nvPr>
            <p:ph idx="4" type="body"/>
          </p:nvPr>
        </p:nvSpPr>
        <p:spPr>
          <a:xfrm>
            <a:off y="1631156" x="4645025"/>
            <a:ext cy="2963465" cx="4041774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59" name="Shape 59"/>
          <p:cNvSpPr txBox="1"/>
          <p:nvPr>
            <p:ph idx="10" type="dt"/>
          </p:nvPr>
        </p:nvSpPr>
        <p:spPr>
          <a:xfrm>
            <a:off y="4767262" x="457200"/>
            <a:ext cy="273843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60" name="Shape 60"/>
          <p:cNvSpPr txBox="1"/>
          <p:nvPr>
            <p:ph idx="11" type="ftr"/>
          </p:nvPr>
        </p:nvSpPr>
        <p:spPr>
          <a:xfrm>
            <a:off y="4767262" x="3124200"/>
            <a:ext cy="273843" cx="2895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61" name="Shape 61"/>
          <p:cNvSpPr txBox="1"/>
          <p:nvPr>
            <p:ph idx="12" type="sldNum"/>
          </p:nvPr>
        </p:nvSpPr>
        <p:spPr>
          <a:xfrm>
            <a:off y="4767262" x="6553200"/>
            <a:ext cy="273843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 lvl="0" indent="-88900" marL="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1" indent="-88900" marL="4572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2" indent="-88900" marL="9144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  <a:p>
            <a:pPr lvl="3" indent="-88900" marL="13716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4" indent="-88900" marL="18288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5" indent="-88900" marL="22860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  <a:p>
            <a:pPr lvl="6" indent="-88900" marL="27432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7" indent="-88900" marL="32004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8" indent="-88900" marL="36576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62" name="Shape 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3" name="Shape 63"/>
          <p:cNvSpPr txBox="1"/>
          <p:nvPr>
            <p:ph type="title"/>
          </p:nvPr>
        </p:nvSpPr>
        <p:spPr>
          <a:xfrm>
            <a:off y="205978" x="457200"/>
            <a:ext cy="85725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64" name="Shape 64"/>
          <p:cNvSpPr txBox="1"/>
          <p:nvPr>
            <p:ph idx="10" type="dt"/>
          </p:nvPr>
        </p:nvSpPr>
        <p:spPr>
          <a:xfrm>
            <a:off y="4767262" x="457200"/>
            <a:ext cy="273843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65" name="Shape 65"/>
          <p:cNvSpPr txBox="1"/>
          <p:nvPr>
            <p:ph idx="11" type="ftr"/>
          </p:nvPr>
        </p:nvSpPr>
        <p:spPr>
          <a:xfrm>
            <a:off y="4767262" x="3124200"/>
            <a:ext cy="273843" cx="2895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66" name="Shape 66"/>
          <p:cNvSpPr txBox="1"/>
          <p:nvPr>
            <p:ph idx="12" type="sldNum"/>
          </p:nvPr>
        </p:nvSpPr>
        <p:spPr>
          <a:xfrm>
            <a:off y="4767262" x="6553200"/>
            <a:ext cy="273843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 lvl="0" indent="-88900" marL="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1" indent="-88900" marL="4572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2" indent="-88900" marL="9144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  <a:p>
            <a:pPr lvl="3" indent="-88900" marL="13716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4" indent="-88900" marL="18288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5" indent="-88900" marL="22860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  <a:p>
            <a:pPr lvl="6" indent="-88900" marL="27432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7" indent="-88900" marL="32004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8" indent="-88900" marL="36576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67" name="Shape 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8" name="Shape 68"/>
          <p:cNvSpPr txBox="1"/>
          <p:nvPr>
            <p:ph idx="10" type="dt"/>
          </p:nvPr>
        </p:nvSpPr>
        <p:spPr>
          <a:xfrm>
            <a:off y="4767262" x="457200"/>
            <a:ext cy="273843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69" name="Shape 69"/>
          <p:cNvSpPr txBox="1"/>
          <p:nvPr>
            <p:ph idx="11" type="ftr"/>
          </p:nvPr>
        </p:nvSpPr>
        <p:spPr>
          <a:xfrm>
            <a:off y="4767262" x="3124200"/>
            <a:ext cy="273843" cx="2895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70" name="Shape 70"/>
          <p:cNvSpPr txBox="1"/>
          <p:nvPr>
            <p:ph idx="12" type="sldNum"/>
          </p:nvPr>
        </p:nvSpPr>
        <p:spPr>
          <a:xfrm>
            <a:off y="4767262" x="6553200"/>
            <a:ext cy="273843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 lvl="0" indent="-88900" marL="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1" indent="-88900" marL="4572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2" indent="-88900" marL="9144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  <a:p>
            <a:pPr lvl="3" indent="-88900" marL="13716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4" indent="-88900" marL="18288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5" indent="-88900" marL="22860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  <a:p>
            <a:pPr lvl="6" indent="-88900" marL="27432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7" indent="-88900" marL="32004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8" indent="-88900" marL="36576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Content with Caption">
    <p:spTree>
      <p:nvGrpSpPr>
        <p:cNvPr id="71" name="Shape 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2" name="Shape 72"/>
          <p:cNvSpPr txBox="1"/>
          <p:nvPr>
            <p:ph type="title"/>
          </p:nvPr>
        </p:nvSpPr>
        <p:spPr>
          <a:xfrm>
            <a:off y="204787" x="457200"/>
            <a:ext cy="871537" cx="3008313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y="204787" x="3575050"/>
            <a:ext cy="4389834" cx="511175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74" name="Shape 74"/>
          <p:cNvSpPr txBox="1"/>
          <p:nvPr>
            <p:ph idx="2" type="body"/>
          </p:nvPr>
        </p:nvSpPr>
        <p:spPr>
          <a:xfrm>
            <a:off y="1076325" x="457200"/>
            <a:ext cy="3518297" cx="3008313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 indent="0" marL="0">
              <a:spcBef>
                <a:spcPts val="0"/>
              </a:spcBef>
              <a:buFont typeface="Calibri"/>
              <a:buNone/>
              <a:defRPr/>
            </a:lvl1pPr>
            <a:lvl2pPr rtl="0" indent="0" marL="457200">
              <a:spcBef>
                <a:spcPts val="0"/>
              </a:spcBef>
              <a:buFont typeface="Calibri"/>
              <a:buNone/>
              <a:defRPr/>
            </a:lvl2pPr>
            <a:lvl3pPr rtl="0" indent="0" marL="914400">
              <a:spcBef>
                <a:spcPts val="0"/>
              </a:spcBef>
              <a:buFont typeface="Calibri"/>
              <a:buNone/>
              <a:defRPr/>
            </a:lvl3pPr>
            <a:lvl4pPr rtl="0" indent="0" marL="1371600">
              <a:spcBef>
                <a:spcPts val="0"/>
              </a:spcBef>
              <a:buFont typeface="Calibri"/>
              <a:buNone/>
              <a:defRPr/>
            </a:lvl4pPr>
            <a:lvl5pPr rtl="0" indent="0" marL="1828800">
              <a:spcBef>
                <a:spcPts val="0"/>
              </a:spcBef>
              <a:buFont typeface="Calibri"/>
              <a:buNone/>
              <a:defRPr/>
            </a:lvl5pPr>
            <a:lvl6pPr rtl="0" indent="0" marL="2286000">
              <a:spcBef>
                <a:spcPts val="0"/>
              </a:spcBef>
              <a:buFont typeface="Calibri"/>
              <a:buNone/>
              <a:defRPr/>
            </a:lvl6pPr>
            <a:lvl7pPr rtl="0" indent="0" marL="2743200">
              <a:spcBef>
                <a:spcPts val="0"/>
              </a:spcBef>
              <a:buFont typeface="Calibri"/>
              <a:buNone/>
              <a:defRPr/>
            </a:lvl7pPr>
            <a:lvl8pPr rtl="0" indent="0" marL="3200400">
              <a:spcBef>
                <a:spcPts val="0"/>
              </a:spcBef>
              <a:buFont typeface="Calibri"/>
              <a:buNone/>
              <a:defRPr/>
            </a:lvl8pPr>
            <a:lvl9pPr rtl="0" indent="0" marL="3657600">
              <a:spcBef>
                <a:spcPts val="0"/>
              </a:spcBef>
              <a:buFont typeface="Calibri"/>
              <a:buNone/>
              <a:defRPr/>
            </a:lvl9pPr>
          </a:lstStyle>
          <a:p/>
        </p:txBody>
      </p:sp>
      <p:sp>
        <p:nvSpPr>
          <p:cNvPr id="75" name="Shape 75"/>
          <p:cNvSpPr txBox="1"/>
          <p:nvPr>
            <p:ph idx="10" type="dt"/>
          </p:nvPr>
        </p:nvSpPr>
        <p:spPr>
          <a:xfrm>
            <a:off y="4767262" x="457200"/>
            <a:ext cy="273843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76" name="Shape 76"/>
          <p:cNvSpPr txBox="1"/>
          <p:nvPr>
            <p:ph idx="11" type="ftr"/>
          </p:nvPr>
        </p:nvSpPr>
        <p:spPr>
          <a:xfrm>
            <a:off y="4767262" x="3124200"/>
            <a:ext cy="273843" cx="2895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77" name="Shape 77"/>
          <p:cNvSpPr txBox="1"/>
          <p:nvPr>
            <p:ph idx="12" type="sldNum"/>
          </p:nvPr>
        </p:nvSpPr>
        <p:spPr>
          <a:xfrm>
            <a:off y="4767262" x="6553200"/>
            <a:ext cy="273843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 lvl="0" indent="-88900" marL="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1" indent="-88900" marL="4572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2" indent="-88900" marL="9144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  <a:p>
            <a:pPr lvl="3" indent="-88900" marL="13716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4" indent="-88900" marL="18288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5" indent="-88900" marL="22860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  <a:p>
            <a:pPr lvl="6" indent="-88900" marL="27432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7" indent="-88900" marL="32004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8" indent="-88900" marL="36576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Picture with Caption">
    <p:spTree>
      <p:nvGrpSpPr>
        <p:cNvPr id="78" name="Shape 7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9" name="Shape 79"/>
          <p:cNvSpPr txBox="1"/>
          <p:nvPr>
            <p:ph type="title"/>
          </p:nvPr>
        </p:nvSpPr>
        <p:spPr>
          <a:xfrm>
            <a:off y="3600450" x="1792288"/>
            <a:ext cy="425053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80" name="Shape 80"/>
          <p:cNvSpPr/>
          <p:nvPr>
            <p:ph idx="2" type="pic"/>
          </p:nvPr>
        </p:nvSpPr>
        <p:spPr>
          <a:xfrm>
            <a:off y="459581" x="1792288"/>
            <a:ext cy="3086099" cx="5486399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Shape 81"/>
          <p:cNvSpPr txBox="1"/>
          <p:nvPr>
            <p:ph idx="1" type="body"/>
          </p:nvPr>
        </p:nvSpPr>
        <p:spPr>
          <a:xfrm>
            <a:off y="4025503" x="1792288"/>
            <a:ext cy="603646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 indent="0" marL="0">
              <a:spcBef>
                <a:spcPts val="0"/>
              </a:spcBef>
              <a:buFont typeface="Calibri"/>
              <a:buNone/>
              <a:defRPr/>
            </a:lvl1pPr>
            <a:lvl2pPr rtl="0" indent="0" marL="457200">
              <a:spcBef>
                <a:spcPts val="0"/>
              </a:spcBef>
              <a:buFont typeface="Calibri"/>
              <a:buNone/>
              <a:defRPr/>
            </a:lvl2pPr>
            <a:lvl3pPr rtl="0" indent="0" marL="914400">
              <a:spcBef>
                <a:spcPts val="0"/>
              </a:spcBef>
              <a:buFont typeface="Calibri"/>
              <a:buNone/>
              <a:defRPr/>
            </a:lvl3pPr>
            <a:lvl4pPr rtl="0" indent="0" marL="1371600">
              <a:spcBef>
                <a:spcPts val="0"/>
              </a:spcBef>
              <a:buFont typeface="Calibri"/>
              <a:buNone/>
              <a:defRPr/>
            </a:lvl4pPr>
            <a:lvl5pPr rtl="0" indent="0" marL="1828800">
              <a:spcBef>
                <a:spcPts val="0"/>
              </a:spcBef>
              <a:buFont typeface="Calibri"/>
              <a:buNone/>
              <a:defRPr/>
            </a:lvl5pPr>
            <a:lvl6pPr rtl="0" indent="0" marL="2286000">
              <a:spcBef>
                <a:spcPts val="0"/>
              </a:spcBef>
              <a:buFont typeface="Calibri"/>
              <a:buNone/>
              <a:defRPr/>
            </a:lvl6pPr>
            <a:lvl7pPr rtl="0" indent="0" marL="2743200">
              <a:spcBef>
                <a:spcPts val="0"/>
              </a:spcBef>
              <a:buFont typeface="Calibri"/>
              <a:buNone/>
              <a:defRPr/>
            </a:lvl7pPr>
            <a:lvl8pPr rtl="0" indent="0" marL="3200400">
              <a:spcBef>
                <a:spcPts val="0"/>
              </a:spcBef>
              <a:buFont typeface="Calibri"/>
              <a:buNone/>
              <a:defRPr/>
            </a:lvl8pPr>
            <a:lvl9pPr rtl="0" indent="0" marL="3657600">
              <a:spcBef>
                <a:spcPts val="0"/>
              </a:spcBef>
              <a:buFont typeface="Calibri"/>
              <a:buNone/>
              <a:defRPr/>
            </a:lvl9pPr>
          </a:lstStyle>
          <a:p/>
        </p:txBody>
      </p:sp>
      <p:sp>
        <p:nvSpPr>
          <p:cNvPr id="82" name="Shape 82"/>
          <p:cNvSpPr txBox="1"/>
          <p:nvPr>
            <p:ph idx="10" type="dt"/>
          </p:nvPr>
        </p:nvSpPr>
        <p:spPr>
          <a:xfrm>
            <a:off y="4767262" x="457200"/>
            <a:ext cy="273843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83" name="Shape 83"/>
          <p:cNvSpPr txBox="1"/>
          <p:nvPr>
            <p:ph idx="11" type="ftr"/>
          </p:nvPr>
        </p:nvSpPr>
        <p:spPr>
          <a:xfrm>
            <a:off y="4767262" x="3124200"/>
            <a:ext cy="273843" cx="2895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84" name="Shape 84"/>
          <p:cNvSpPr txBox="1"/>
          <p:nvPr>
            <p:ph idx="12" type="sldNum"/>
          </p:nvPr>
        </p:nvSpPr>
        <p:spPr>
          <a:xfrm>
            <a:off y="4767262" x="6553200"/>
            <a:ext cy="273843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 lvl="0" indent="-88900" marL="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1" indent="-88900" marL="4572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2" indent="-88900" marL="9144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  <a:p>
            <a:pPr lvl="3" indent="-88900" marL="13716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4" indent="-88900" marL="18288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5" indent="-88900" marL="22860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  <a:p>
            <a:pPr lvl="6" indent="-88900" marL="27432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7" indent="-88900" marL="32004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8" indent="-88900" marL="36576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Title and Vertical Text">
    <p:spTree>
      <p:nvGrpSpPr>
        <p:cNvPr id="85" name="Shape 8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6" name="Shape 86"/>
          <p:cNvSpPr txBox="1"/>
          <p:nvPr>
            <p:ph type="title"/>
          </p:nvPr>
        </p:nvSpPr>
        <p:spPr>
          <a:xfrm>
            <a:off y="205978" x="457200"/>
            <a:ext cy="85725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87" name="Shape 87"/>
          <p:cNvSpPr txBox="1"/>
          <p:nvPr>
            <p:ph idx="1" type="body"/>
          </p:nvPr>
        </p:nvSpPr>
        <p:spPr>
          <a:xfrm rot="5400000">
            <a:off y="-1217414" x="2874763"/>
            <a:ext cy="8229600" cx="3394472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indent="-139700" marL="34290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/>
            </a:lvl1pPr>
            <a:lvl2pPr algn="l" rtl="0" indent="-107950" marL="742950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/>
            </a:lvl2pPr>
            <a:lvl3pPr algn="l" rtl="0" indent="-76200" marL="114300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/>
            </a:lvl3pPr>
            <a:lvl4pPr algn="l" rtl="0" indent="-101600" marL="1600200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/>
            </a:lvl4pPr>
            <a:lvl5pPr algn="l" rtl="0" indent="-101600" marL="2057400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/>
            </a:lvl5pPr>
            <a:lvl6pPr algn="l" rtl="0" indent="-101600" marL="25146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algn="l" rtl="0" indent="-101600" marL="29718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algn="l" rtl="0" indent="-101600" marL="34290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algn="l" rtl="0" indent="-101600" marL="38862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/>
        </p:txBody>
      </p:sp>
      <p:sp>
        <p:nvSpPr>
          <p:cNvPr id="88" name="Shape 88"/>
          <p:cNvSpPr txBox="1"/>
          <p:nvPr>
            <p:ph idx="10" type="dt"/>
          </p:nvPr>
        </p:nvSpPr>
        <p:spPr>
          <a:xfrm>
            <a:off y="4767262" x="457200"/>
            <a:ext cy="273843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89" name="Shape 89"/>
          <p:cNvSpPr txBox="1"/>
          <p:nvPr>
            <p:ph idx="11" type="ftr"/>
          </p:nvPr>
        </p:nvSpPr>
        <p:spPr>
          <a:xfrm>
            <a:off y="4767262" x="3124200"/>
            <a:ext cy="273843" cx="2895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90" name="Shape 90"/>
          <p:cNvSpPr txBox="1"/>
          <p:nvPr>
            <p:ph idx="12" type="sldNum"/>
          </p:nvPr>
        </p:nvSpPr>
        <p:spPr>
          <a:xfrm>
            <a:off y="4767262" x="6553200"/>
            <a:ext cy="273843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 lvl="0" indent="-88900" marL="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1" indent="-88900" marL="4572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2" indent="-88900" marL="9144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  <a:p>
            <a:pPr lvl="3" indent="-88900" marL="13716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4" indent="-88900" marL="18288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5" indent="-88900" marL="22860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  <a:p>
            <a:pPr lvl="6" indent="-88900" marL="27432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7" indent="-88900" marL="32004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8" indent="-88900" marL="36576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Vertical Title and Text">
    <p:spTree>
      <p:nvGrpSpPr>
        <p:cNvPr id="91" name="Shape 9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2" name="Shape 92"/>
          <p:cNvSpPr txBox="1"/>
          <p:nvPr>
            <p:ph type="title"/>
          </p:nvPr>
        </p:nvSpPr>
        <p:spPr>
          <a:xfrm rot="5400000">
            <a:off y="1371600" x="5463777"/>
            <a:ext cy="2057400" cx="4388643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93" name="Shape 93"/>
          <p:cNvSpPr txBox="1"/>
          <p:nvPr>
            <p:ph idx="1" type="body"/>
          </p:nvPr>
        </p:nvSpPr>
        <p:spPr>
          <a:xfrm rot="5400000">
            <a:off y="-609599" x="1272778"/>
            <a:ext cy="6019799" cx="4388643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indent="-139700" marL="34290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/>
            </a:lvl1pPr>
            <a:lvl2pPr algn="l" rtl="0" indent="-107950" marL="742950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/>
            </a:lvl2pPr>
            <a:lvl3pPr algn="l" rtl="0" indent="-76200" marL="114300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/>
            </a:lvl3pPr>
            <a:lvl4pPr algn="l" rtl="0" indent="-101600" marL="1600200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/>
            </a:lvl4pPr>
            <a:lvl5pPr algn="l" rtl="0" indent="-101600" marL="2057400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/>
            </a:lvl5pPr>
            <a:lvl6pPr algn="l" rtl="0" indent="-101600" marL="25146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algn="l" rtl="0" indent="-101600" marL="29718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algn="l" rtl="0" indent="-101600" marL="34290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algn="l" rtl="0" indent="-101600" marL="38862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/>
        </p:txBody>
      </p:sp>
      <p:sp>
        <p:nvSpPr>
          <p:cNvPr id="94" name="Shape 94"/>
          <p:cNvSpPr txBox="1"/>
          <p:nvPr>
            <p:ph idx="10" type="dt"/>
          </p:nvPr>
        </p:nvSpPr>
        <p:spPr>
          <a:xfrm>
            <a:off y="4767262" x="457200"/>
            <a:ext cy="273843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95" name="Shape 95"/>
          <p:cNvSpPr txBox="1"/>
          <p:nvPr>
            <p:ph idx="11" type="ftr"/>
          </p:nvPr>
        </p:nvSpPr>
        <p:spPr>
          <a:xfrm>
            <a:off y="4767262" x="3124200"/>
            <a:ext cy="273843" cx="2895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96" name="Shape 96"/>
          <p:cNvSpPr txBox="1"/>
          <p:nvPr>
            <p:ph idx="12" type="sldNum"/>
          </p:nvPr>
        </p:nvSpPr>
        <p:spPr>
          <a:xfrm>
            <a:off y="4767262" x="6553200"/>
            <a:ext cy="273843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 lvl="0" indent="-88900" marL="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1" indent="-88900" marL="4572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2" indent="-88900" marL="9144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  <a:p>
            <a:pPr lvl="3" indent="-88900" marL="13716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4" indent="-88900" marL="18288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5" indent="-88900" marL="22860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  <a:p>
            <a:pPr lvl="6" indent="-88900" marL="27432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7" indent="-88900" marL="32004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8" indent="-88900" marL="36576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theme/theme4.xml" Type="http://schemas.openxmlformats.org/officeDocument/2006/relationships/theme" Id="rId7"/></Relationships>
</file>

<file path=ppt/slideMasters/_rels/slideMaster2.xml.rels><?xml version="1.0" encoding="UTF-8" standalone="yes"?><Relationships xmlns="http://schemas.openxmlformats.org/package/2006/relationships"><Relationship Target="../slideLayouts/slideLayout7.xml" Type="http://schemas.openxmlformats.org/officeDocument/2006/relationships/slideLayout" Id="rId2"/><Relationship Target="../slideLayouts/slideLayout17.xml" Type="http://schemas.openxmlformats.org/officeDocument/2006/relationships/slideLayout" Id="rId12"/><Relationship Target="../theme/theme2.xml" Type="http://schemas.openxmlformats.org/officeDocument/2006/relationships/theme" Id="rId13"/><Relationship Target="../media/image06.jpg" Type="http://schemas.openxmlformats.org/officeDocument/2006/relationships/image" Id="rId1"/><Relationship Target="../slideLayouts/slideLayout9.xml" Type="http://schemas.openxmlformats.org/officeDocument/2006/relationships/slideLayout" Id="rId4"/><Relationship Target="../slideLayouts/slideLayout15.xml" Type="http://schemas.openxmlformats.org/officeDocument/2006/relationships/slideLayout" Id="rId10"/><Relationship Target="../slideLayouts/slideLayout8.xml" Type="http://schemas.openxmlformats.org/officeDocument/2006/relationships/slideLayout" Id="rId3"/><Relationship Target="../slideLayouts/slideLayout16.xml" Type="http://schemas.openxmlformats.org/officeDocument/2006/relationships/slideLayout" Id="rId11"/><Relationship Target="../slideLayouts/slideLayout14.xml" Type="http://schemas.openxmlformats.org/officeDocument/2006/relationships/slideLayout" Id="rId9"/><Relationship Target="../slideLayouts/slideLayout11.xml" Type="http://schemas.openxmlformats.org/officeDocument/2006/relationships/slideLayout" Id="rId6"/><Relationship Target="../slideLayouts/slideLayout10.xml" Type="http://schemas.openxmlformats.org/officeDocument/2006/relationships/slideLayout" Id="rId5"/><Relationship Target="../slideLayouts/slideLayout13.xml" Type="http://schemas.openxmlformats.org/officeDocument/2006/relationships/slideLayout" Id="rId8"/><Relationship Target="../slideLayouts/slideLayout12.xml" Type="http://schemas.openxmlformats.org/officeDocument/2006/relationships/slideLayout" Id="rId7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y="205978" x="457200"/>
            <a:ext cy="85725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y="1200150" x="457200"/>
            <a:ext cy="372568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sldNum="0" hdr="0"/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 rotWithShape="1">
          <a:blip r:embed="rId1">
            <a:alphaModFix/>
          </a:blip>
          <a:stretch>
            <a:fillRect t="0" b="0" r="0" l="0"/>
          </a:stretch>
        </a:blipFill>
      </p:bgPr>
    </p:bg>
    <p:spTree>
      <p:nvGrpSpPr>
        <p:cNvPr id="22" name="Shape 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" name="Shape 23"/>
          <p:cNvSpPr txBox="1"/>
          <p:nvPr>
            <p:ph type="title"/>
          </p:nvPr>
        </p:nvSpPr>
        <p:spPr>
          <a:xfrm>
            <a:off y="205978" x="457200"/>
            <a:ext cy="85725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algn="l" rtl="0" marR="0" indent="0" marL="0">
              <a:spcBef>
                <a:spcPts val="0"/>
              </a:spcBef>
              <a:defRPr/>
            </a:lvl2pPr>
            <a:lvl3pPr algn="l" rtl="0" marR="0" indent="0" marL="0">
              <a:spcBef>
                <a:spcPts val="0"/>
              </a:spcBef>
              <a:defRPr/>
            </a:lvl3pPr>
            <a:lvl4pPr algn="l" rtl="0" marR="0" indent="0" marL="0">
              <a:spcBef>
                <a:spcPts val="0"/>
              </a:spcBef>
              <a:defRPr/>
            </a:lvl4pPr>
            <a:lvl5pPr algn="l" rtl="0" marR="0" indent="0" marL="0">
              <a:spcBef>
                <a:spcPts val="0"/>
              </a:spcBef>
              <a:defRPr/>
            </a:lvl5pPr>
            <a:lvl6pPr algn="l" rtl="0" marR="0" indent="0" marL="0">
              <a:spcBef>
                <a:spcPts val="0"/>
              </a:spcBef>
              <a:defRPr/>
            </a:lvl6pPr>
            <a:lvl7pPr algn="l" rtl="0" marR="0" indent="0" marL="0">
              <a:spcBef>
                <a:spcPts val="0"/>
              </a:spcBef>
              <a:defRPr/>
            </a:lvl7pPr>
            <a:lvl8pPr algn="l" rtl="0" marR="0" indent="0" marL="0">
              <a:spcBef>
                <a:spcPts val="0"/>
              </a:spcBef>
              <a:defRPr/>
            </a:lvl8pPr>
            <a:lvl9pPr algn="l" rtl="0" marR="0" indent="0" marL="0">
              <a:spcBef>
                <a:spcPts val="0"/>
              </a:spcBef>
              <a:defRPr/>
            </a:lvl9pPr>
          </a:lstStyle>
          <a:p/>
        </p:txBody>
      </p:sp>
      <p:sp>
        <p:nvSpPr>
          <p:cNvPr id="24" name="Shape 24"/>
          <p:cNvSpPr txBox="1"/>
          <p:nvPr>
            <p:ph idx="1" type="body"/>
          </p:nvPr>
        </p:nvSpPr>
        <p:spPr>
          <a:xfrm>
            <a:off y="1200150" x="457200"/>
            <a:ext cy="3394472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marR="0" indent="-139700" marL="34290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/>
            </a:lvl1pPr>
            <a:lvl2pPr algn="l" rtl="0" marR="0" indent="-107950" marL="742950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/>
            </a:lvl2pPr>
            <a:lvl3pPr algn="l" rtl="0" marR="0" indent="-76200" marL="114300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/>
            </a:lvl3pPr>
            <a:lvl4pPr algn="l" rtl="0" marR="0" indent="-101600" marL="1600200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/>
            </a:lvl4pPr>
            <a:lvl5pPr algn="l" rtl="0" marR="0" indent="-101600" marL="2057400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/>
            </a:lvl5pPr>
            <a:lvl6pPr algn="l" rtl="0" marR="0" indent="-101600" marL="25146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algn="l" rtl="0" marR="0" indent="-101600" marL="29718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algn="l" rtl="0" marR="0" indent="-101600" marL="34290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algn="l" rtl="0" marR="0" indent="-101600" marL="38862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/>
        </p:txBody>
      </p:sp>
      <p:sp>
        <p:nvSpPr>
          <p:cNvPr id="25" name="Shape 25"/>
          <p:cNvSpPr txBox="1"/>
          <p:nvPr>
            <p:ph idx="10" type="dt"/>
          </p:nvPr>
        </p:nvSpPr>
        <p:spPr>
          <a:xfrm>
            <a:off y="4767262" x="457200"/>
            <a:ext cy="273843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26" name="Shape 26"/>
          <p:cNvSpPr txBox="1"/>
          <p:nvPr>
            <p:ph idx="11" type="ftr"/>
          </p:nvPr>
        </p:nvSpPr>
        <p:spPr>
          <a:xfrm>
            <a:off y="4767262" x="3124200"/>
            <a:ext cy="273843" cx="2895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y="4767262" x="6553200"/>
            <a:ext cy="273843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 lvl="0" indent="-88900" marL="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1" indent="-88900" marL="4572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2" indent="-88900" marL="9144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  <a:p>
            <a:pPr lvl="3" indent="-88900" marL="13716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4" indent="-88900" marL="18288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5" indent="-88900" marL="22860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  <a:p>
            <a:pPr lvl="6" indent="-88900" marL="27432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t/>
            </a:r>
            <a:endParaRPr/>
          </a:p>
          <a:p>
            <a:pPr lvl="7" indent="-88900" marL="32004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r>
              <a:t/>
            </a:r>
            <a:endParaRPr/>
          </a:p>
          <a:p>
            <a:pPr lvl="8" indent="-88900" marL="36576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r>
              <a:t/>
            </a:r>
            <a:endParaRPr/>
          </a:p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hf dt="0" ftr="0" sldNum="0" hdr="0"/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8.xml" Type="http://schemas.openxmlformats.org/officeDocument/2006/relationships/slideLayout" Id="rId1"/><Relationship Target="../media/image04.jpg" Type="http://schemas.openxmlformats.org/officeDocument/2006/relationships/image" Id="rId3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8.xml" Type="http://schemas.openxmlformats.org/officeDocument/2006/relationships/slideLayout" Id="rId1"/><Relationship Target="../media/image05.jpg" Type="http://schemas.openxmlformats.org/officeDocument/2006/relationships/image" Id="rId3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8.xml" Type="http://schemas.openxmlformats.org/officeDocument/2006/relationships/slideLayout" Id="rId1"/><Relationship Target="../media/image00.jpg" Type="http://schemas.openxmlformats.org/officeDocument/2006/relationships/image" Id="rId4"/><Relationship Target="../media/image07.jpg" Type="http://schemas.openxmlformats.org/officeDocument/2006/relationships/image" Id="rId3"/><Relationship Target="../media/image02.jpg" Type="http://schemas.openxmlformats.org/officeDocument/2006/relationships/image" Id="rId6"/><Relationship Target="../media/image03.jpg" Type="http://schemas.openxmlformats.org/officeDocument/2006/relationships/image" Id="rId5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8.xml" Type="http://schemas.openxmlformats.org/officeDocument/2006/relationships/slideLayout" Id="rId1"/><Relationship Target="../media/image11.jpg" Type="http://schemas.openxmlformats.org/officeDocument/2006/relationships/image" Id="rId4"/><Relationship Target="../media/image01.jpg" Type="http://schemas.openxmlformats.org/officeDocument/2006/relationships/image" Id="rId3"/><Relationship Target="../media/image09.jpg" Type="http://schemas.openxmlformats.org/officeDocument/2006/relationships/image" Id="rId5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8.xml" Type="http://schemas.openxmlformats.org/officeDocument/2006/relationships/slideLayout" Id="rId1"/><Relationship Target="../media/image13.jpg" Type="http://schemas.openxmlformats.org/officeDocument/2006/relationships/image" Id="rId4"/><Relationship Target="../media/image08.jpg" Type="http://schemas.openxmlformats.org/officeDocument/2006/relationships/image" Id="rId3"/><Relationship Target="../media/image10.gif" Type="http://schemas.openxmlformats.org/officeDocument/2006/relationships/image" Id="rId6"/><Relationship Target="../media/image12.gif" Type="http://schemas.openxmlformats.org/officeDocument/2006/relationships/image" Id="rId5"/></Relationships>
</file>

<file path=ppt/slides/_rels/slide7.xml.rels><?xml version="1.0" encoding="UTF-8" standalone="yes"?><Relationships xmlns="http://schemas.openxmlformats.org/package/2006/relationships"><Relationship Target="../notesSlides/notesSlide7.xml" Type="http://schemas.openxmlformats.org/officeDocument/2006/relationships/notesSlide" Id="rId2"/><Relationship Target="../slideLayouts/slideLayout8.xml" Type="http://schemas.openxmlformats.org/officeDocument/2006/relationships/slideLayout" Id="rId1"/><Relationship Target="../media/image16.jpg" Type="http://schemas.openxmlformats.org/officeDocument/2006/relationships/image" Id="rId4"/><Relationship Target="../media/image08.jpg" Type="http://schemas.openxmlformats.org/officeDocument/2006/relationships/image" Id="rId3"/><Relationship Target="../media/image18.jpg" Type="http://schemas.openxmlformats.org/officeDocument/2006/relationships/image" Id="rId5"/></Relationships>
</file>

<file path=ppt/slides/_rels/slide8.xml.rels><?xml version="1.0" encoding="UTF-8" standalone="yes"?><Relationships xmlns="http://schemas.openxmlformats.org/package/2006/relationships"><Relationship Target="../notesSlides/notesSlide8.xml" Type="http://schemas.openxmlformats.org/officeDocument/2006/relationships/notesSlide" Id="rId2"/><Relationship Target="../slideLayouts/slideLayout8.xml" Type="http://schemas.openxmlformats.org/officeDocument/2006/relationships/slideLayout" Id="rId1"/><Relationship Target="../media/image14.jpg" Type="http://schemas.openxmlformats.org/officeDocument/2006/relationships/image" Id="rId3"/></Relationships>
</file>

<file path=ppt/slides/_rels/slide9.xml.rels><?xml version="1.0" encoding="UTF-8" standalone="yes"?><Relationships xmlns="http://schemas.openxmlformats.org/package/2006/relationships"><Relationship Target="../notesSlides/notesSlide9.xml" Type="http://schemas.openxmlformats.org/officeDocument/2006/relationships/notesSlide" Id="rId2"/><Relationship Target="../slideLayouts/slideLayout8.xml" Type="http://schemas.openxmlformats.org/officeDocument/2006/relationships/slideLayout" Id="rId1"/><Relationship Target="../media/image19.jpg" Type="http://schemas.openxmlformats.org/officeDocument/2006/relationships/image" Id="rId3"/></Relationships>
</file>

<file path=ppt/slides/_rels/slide10.xml.rels><?xml version="1.0" encoding="UTF-8" standalone="yes"?><Relationships xmlns="http://schemas.openxmlformats.org/package/2006/relationships"><Relationship Target="../notesSlides/notesSlide10.xml" Type="http://schemas.openxmlformats.org/officeDocument/2006/relationships/notesSlide" Id="rId2"/><Relationship Target="../slideLayouts/slideLayout8.xml" Type="http://schemas.openxmlformats.org/officeDocument/2006/relationships/slideLayout" Id="rId1"/><Relationship Target="../media/image20.jpg" Type="http://schemas.openxmlformats.org/officeDocument/2006/relationships/image" Id="rId4"/><Relationship Target="../media/image01.jpg" Type="http://schemas.openxmlformats.org/officeDocument/2006/relationships/image" Id="rId3"/></Relationships>
</file>

<file path=ppt/slides/_rels/slide11.xml.rels><?xml version="1.0" encoding="UTF-8" standalone="yes"?><Relationships xmlns="http://schemas.openxmlformats.org/package/2006/relationships"><Relationship Target="../notesSlides/notesSlide11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12.xml.rels><?xml version="1.0" encoding="UTF-8" standalone="yes"?><Relationships xmlns="http://schemas.openxmlformats.org/package/2006/relationships"><Relationship Target="../notesSlides/notesSlide12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13.xml.rels><?xml version="1.0" encoding="UTF-8" standalone="yes"?><Relationships xmlns="http://schemas.openxmlformats.org/package/2006/relationships"><Relationship Target="../notesSlides/notesSlide13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14.xml.rels><?xml version="1.0" encoding="UTF-8" standalone="yes"?><Relationships xmlns="http://schemas.openxmlformats.org/package/2006/relationships"><Relationship Target="../notesSlides/notesSlide14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15.xml.rels><?xml version="1.0" encoding="UTF-8" standalone="yes"?><Relationships xmlns="http://schemas.openxmlformats.org/package/2006/relationships"><Relationship Target="../notesSlides/notesSlide15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16.xml.rels><?xml version="1.0" encoding="UTF-8" standalone="yes"?><Relationships xmlns="http://schemas.openxmlformats.org/package/2006/relationships"><Relationship Target="../notesSlides/notesSlide16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17.xml.rels><?xml version="1.0" encoding="UTF-8" standalone="yes"?><Relationships xmlns="http://schemas.openxmlformats.org/package/2006/relationships"><Relationship Target="../notesSlides/notesSlide17.xml" Type="http://schemas.openxmlformats.org/officeDocument/2006/relationships/notesSlide" Id="rId2"/><Relationship Target="../slideLayouts/slideLayout8.xml" Type="http://schemas.openxmlformats.org/officeDocument/2006/relationships/slideLayout" Id="rId1"/><Relationship Target="../media/image17.jpg" Type="http://schemas.openxmlformats.org/officeDocument/2006/relationships/image" Id="rId3"/></Relationships>
</file>

<file path=ppt/slides/_rels/slide18.xml.rels><?xml version="1.0" encoding="UTF-8" standalone="yes"?><Relationships xmlns="http://schemas.openxmlformats.org/package/2006/relationships"><Relationship Target="../notesSlides/notesSlide18.xml" Type="http://schemas.openxmlformats.org/officeDocument/2006/relationships/notesSlide" Id="rId2"/><Relationship Target="../slideLayouts/slideLayout8.xml" Type="http://schemas.openxmlformats.org/officeDocument/2006/relationships/slideLayout" Id="rId1"/><Relationship Target="../media/image27.png" Type="http://schemas.openxmlformats.org/officeDocument/2006/relationships/image" Id="rId4"/><Relationship Target="../media/image15.gif" Type="http://schemas.openxmlformats.org/officeDocument/2006/relationships/image" Id="rId3"/></Relationships>
</file>

<file path=ppt/slides/_rels/slide19.xml.rels><?xml version="1.0" encoding="UTF-8" standalone="yes"?><Relationships xmlns="http://schemas.openxmlformats.org/package/2006/relationships"><Relationship Target="../notesSlides/notesSlide19.xml" Type="http://schemas.openxmlformats.org/officeDocument/2006/relationships/notesSlide" Id="rId2"/><Relationship Target="../slideLayouts/slideLayout8.xml" Type="http://schemas.openxmlformats.org/officeDocument/2006/relationships/slideLayout" Id="rId1"/><Relationship Target="../media/image21.jpg" Type="http://schemas.openxmlformats.org/officeDocument/2006/relationships/image" Id="rId3"/></Relationships>
</file>

<file path=ppt/slides/_rels/slide20.xml.rels><?xml version="1.0" encoding="UTF-8" standalone="yes"?><Relationships xmlns="http://schemas.openxmlformats.org/package/2006/relationships"><Relationship Target="../notesSlides/notesSlide20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21.xml.rels><?xml version="1.0" encoding="UTF-8" standalone="yes"?><Relationships xmlns="http://schemas.openxmlformats.org/package/2006/relationships"><Relationship Target="../notesSlides/notesSlide21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22.xml.rels><?xml version="1.0" encoding="UTF-8" standalone="yes"?><Relationships xmlns="http://schemas.openxmlformats.org/package/2006/relationships"><Relationship Target="../notesSlides/notesSlide22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23.xml.rels><?xml version="1.0" encoding="UTF-8" standalone="yes"?><Relationships xmlns="http://schemas.openxmlformats.org/package/2006/relationships"><Relationship Target="../notesSlides/notesSlide23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24.xml.rels><?xml version="1.0" encoding="UTF-8" standalone="yes"?><Relationships xmlns="http://schemas.openxmlformats.org/package/2006/relationships"><Relationship Target="../notesSlides/notesSlide24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25.xml.rels><?xml version="1.0" encoding="UTF-8" standalone="yes"?><Relationships xmlns="http://schemas.openxmlformats.org/package/2006/relationships"><Relationship Target="../notesSlides/notesSlide25.xml" Type="http://schemas.openxmlformats.org/officeDocument/2006/relationships/notesSlide" Id="rId2"/><Relationship Target="../slideLayouts/slideLayout8.xml" Type="http://schemas.openxmlformats.org/officeDocument/2006/relationships/slideLayout" Id="rId1"/><Relationship Target="../media/image22.png" Type="http://schemas.openxmlformats.org/officeDocument/2006/relationships/image" Id="rId4"/><Relationship Target="../media/image26.png" Type="http://schemas.openxmlformats.org/officeDocument/2006/relationships/image" Id="rId3"/><Relationship Target="../media/image25.png" Type="http://schemas.openxmlformats.org/officeDocument/2006/relationships/image" Id="rId6"/><Relationship Target="../media/image24.png" Type="http://schemas.openxmlformats.org/officeDocument/2006/relationships/image" Id="rId5"/><Relationship Target="../media/image23.png" Type="http://schemas.openxmlformats.org/officeDocument/2006/relationships/image" Id="rId7"/></Relationships>
</file>

<file path=ppt/slides/_rels/slide26.xml.rels><?xml version="1.0" encoding="UTF-8" standalone="yes"?><Relationships xmlns="http://schemas.openxmlformats.org/package/2006/relationships"><Relationship Target="../notesSlides/notesSlide26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27.xml.rels><?xml version="1.0" encoding="UTF-8" standalone="yes"?><Relationships xmlns="http://schemas.openxmlformats.org/package/2006/relationships"><Relationship Target="../notesSlides/notesSlide27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28.xml.rels><?xml version="1.0" encoding="UTF-8" standalone="yes"?><Relationships xmlns="http://schemas.openxmlformats.org/package/2006/relationships"><Relationship Target="../notesSlides/notesSlide28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29.xml.rels><?xml version="1.0" encoding="UTF-8" standalone="yes"?><Relationships xmlns="http://schemas.openxmlformats.org/package/2006/relationships"><Relationship Target="../notesSlides/notesSlide29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30.xml.rels><?xml version="1.0" encoding="UTF-8" standalone="yes"?><Relationships xmlns="http://schemas.openxmlformats.org/package/2006/relationships"><Relationship Target="../notesSlides/notesSlide30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31.xml.rels><?xml version="1.0" encoding="UTF-8" standalone="yes"?><Relationships xmlns="http://schemas.openxmlformats.org/package/2006/relationships"><Relationship Target="../notesSlides/notesSlide31.xml" Type="http://schemas.openxmlformats.org/officeDocument/2006/relationships/notesSlide" Id="rId2"/><Relationship Target="../slideLayouts/slideLayout8.xml" Type="http://schemas.openxmlformats.org/officeDocument/2006/relationships/slideLayout" Id="rId1"/><Relationship Target="../media/image05.jpg" Type="http://schemas.openxmlformats.org/officeDocument/2006/relationships/image" Id="rId3"/></Relationships>
</file>

<file path=ppt/slides/_rels/slide32.xml.rels><?xml version="1.0" encoding="UTF-8" standalone="yes"?><Relationships xmlns="http://schemas.openxmlformats.org/package/2006/relationships"><Relationship Target="../notesSlides/notesSlide32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33.xml.rels><?xml version="1.0" encoding="UTF-8" standalone="yes"?><Relationships xmlns="http://schemas.openxmlformats.org/package/2006/relationships"><Relationship Target="../notesSlides/notesSlide33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7" name="Shape 9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8" name="Shape 98"/>
          <p:cNvSpPr txBox="1"/>
          <p:nvPr>
            <p:ph type="ctrTitle"/>
          </p:nvPr>
        </p:nvSpPr>
        <p:spPr>
          <a:xfrm>
            <a:off y="1828800" x="609600"/>
            <a:ext cy="1771650" cx="77724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br>
              <a:rPr strike="noStrike" u="none" b="0" cap="none" baseline="0" sz="36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strike="noStrike" u="none" b="1" cap="none" baseline="0" sz="36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«Вариативные образовательные траектории обучающихся</a:t>
            </a:r>
            <a:br>
              <a:rPr strike="noStrike" u="none" b="0" cap="none" baseline="0" sz="36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strike="noStrike" u="none" b="1" cap="none" baseline="0" sz="36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 фактор профессионального и личностного самоопределения»</a:t>
            </a:r>
            <a:br>
              <a:rPr strike="noStrike" u="none" b="0" cap="none" baseline="0" sz="36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strike="noStrike" u="none" b="1" cap="none" baseline="0" sz="36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br>
              <a:rPr strike="noStrike" u="none" b="0" cap="none" baseline="0" sz="36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strike="noStrike" u="none" b="1" cap="none" baseline="0" sz="36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</a:p>
        </p:txBody>
      </p:sp>
      <p:sp>
        <p:nvSpPr>
          <p:cNvPr id="99" name="Shape 99"/>
          <p:cNvSpPr txBox="1"/>
          <p:nvPr>
            <p:ph idx="1" type="subTitle"/>
          </p:nvPr>
        </p:nvSpPr>
        <p:spPr>
          <a:xfrm>
            <a:off y="685800" x="1219200"/>
            <a:ext cy="514349" cx="6400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Clr>
                <a:srgbClr val="0070C0"/>
              </a:buClr>
              <a:buSzPct val="25000"/>
              <a:buFont typeface="Arial"/>
              <a:buNone/>
            </a:pPr>
            <a:r>
              <a:rPr strike="noStrike" u="none" b="1" cap="none" baseline="0" sz="3600" lang="en" i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Инновационная Программа </a:t>
            </a:r>
          </a:p>
          <a:p>
            <a:pPr algn="ctr" rtl="0" lvl="0" marR="0" indent="0" marL="0">
              <a:spcBef>
                <a:spcPts val="180"/>
              </a:spcBef>
              <a:buClr>
                <a:srgbClr val="888888"/>
              </a:buClr>
              <a:buFont typeface="Arial"/>
              <a:buNone/>
            </a:pPr>
            <a:r>
              <a:t/>
            </a:r>
            <a:endParaRPr strike="noStrike" u="none" b="1" cap="none" baseline="0" sz="900" i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Shape 100"/>
          <p:cNvSpPr txBox="1"/>
          <p:nvPr/>
        </p:nvSpPr>
        <p:spPr>
          <a:xfrm>
            <a:off y="3314700" x="3886200"/>
            <a:ext cy="1257299" cx="44195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r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Arial"/>
              <a:buNone/>
            </a:pPr>
            <a:r>
              <a:rPr strike="noStrike" u="none" b="1" cap="none" baseline="0" sz="2700" lang="en" i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Шушара Н.П., </a:t>
            </a:r>
          </a:p>
          <a:p>
            <a:pPr algn="r" rtl="0" lvl="0" marR="0" indent="0" marL="0">
              <a:lnSpc>
                <a:spcPct val="80000"/>
              </a:lnSpc>
              <a:spcBef>
                <a:spcPts val="54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Arial"/>
              <a:buNone/>
            </a:pPr>
            <a:r>
              <a:rPr strike="noStrike" u="none" b="1" cap="none" baseline="0" sz="2700" lang="en" i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директор МБОУ </a:t>
            </a:r>
          </a:p>
          <a:p>
            <a:pPr algn="r" rtl="0" lvl="0" marR="0" indent="0" marL="0">
              <a:lnSpc>
                <a:spcPct val="80000"/>
              </a:lnSpc>
              <a:spcBef>
                <a:spcPts val="54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Arial"/>
              <a:buNone/>
            </a:pPr>
            <a:r>
              <a:rPr strike="noStrike" u="none" b="1" cap="none" baseline="0" sz="2700" lang="en" i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«СОШ № 37»</a:t>
            </a:r>
          </a:p>
          <a:p>
            <a:pPr algn="l" rtl="0" lvl="0" marR="0" indent="0" marL="0">
              <a:lnSpc>
                <a:spcPct val="80000"/>
              </a:lnSpc>
              <a:spcBef>
                <a:spcPts val="54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Arial"/>
              <a:buNone/>
            </a:pPr>
            <a:r>
              <a:rPr strike="noStrike" u="none" b="1" cap="none" baseline="0" sz="2700" lang="en" i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г. Братск, 2014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4" name="Shape 10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5" name="Shape 105"/>
          <p:cNvSpPr txBox="1"/>
          <p:nvPr>
            <p:ph idx="1" type="body"/>
          </p:nvPr>
        </p:nvSpPr>
        <p:spPr>
          <a:xfrm>
            <a:off y="1200150" x="457200"/>
            <a:ext cy="3394472" cx="8229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trike="noStrike" u="none" b="0" cap="none" baseline="0" sz="32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6" name="Shape 106"/>
          <p:cNvPicPr preferRelativeResize="0"/>
          <p:nvPr/>
        </p:nvPicPr>
        <p:blipFill rotWithShape="1">
          <a:blip r:embed="rId3">
            <a:alphaModFix/>
          </a:blip>
          <a:srcRect t="0" b="0" r="0" l="0"/>
          <a:stretch/>
        </p:blipFill>
        <p:spPr>
          <a:xfrm>
            <a:off y="514350" x="533400"/>
            <a:ext cy="4114799" cx="82833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0" name="Shape 1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pic>
        <p:nvPicPr>
          <p:cNvPr id="111" name="Shape 111"/>
          <p:cNvPicPr preferRelativeResize="0"/>
          <p:nvPr/>
        </p:nvPicPr>
        <p:blipFill rotWithShape="1">
          <a:blip r:embed="rId3">
            <a:alphaModFix/>
          </a:blip>
          <a:srcRect t="0" b="0" r="0" l="0"/>
          <a:stretch/>
        </p:blipFill>
        <p:spPr>
          <a:xfrm>
            <a:off y="457200" x="2514600"/>
            <a:ext cy="4457699" cx="4479443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Shape 112"/>
          <p:cNvSpPr/>
          <p:nvPr/>
        </p:nvSpPr>
        <p:spPr>
          <a:xfrm rot="2646569">
            <a:off y="901381" x="147439"/>
            <a:ext cy="2415850" cx="3662085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44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Окружающая среда</a:t>
            </a:r>
          </a:p>
        </p:txBody>
      </p:sp>
      <p:sp>
        <p:nvSpPr>
          <p:cNvPr id="113" name="Shape 113"/>
          <p:cNvSpPr/>
          <p:nvPr/>
        </p:nvSpPr>
        <p:spPr>
          <a:xfrm rot="-2890962">
            <a:off y="1004996" x="5299211"/>
            <a:ext cy="2455963" cx="3590806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44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Воспитание</a:t>
            </a:r>
          </a:p>
        </p:txBody>
      </p:sp>
    </p:spTree>
  </p:cSld>
  <p:clrMapOvr>
    <a:masterClrMapping/>
  </p:clrMapOvr>
  <p:transition spd="med">
    <p:fade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2" fill="hold" presetSubtype="8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2" fill="hold" presetSubtype="8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7" name="Shape 1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pic>
        <p:nvPicPr>
          <p:cNvPr id="118" name="Shape 118"/>
          <p:cNvPicPr preferRelativeResize="0"/>
          <p:nvPr/>
        </p:nvPicPr>
        <p:blipFill rotWithShape="1">
          <a:blip r:embed="rId3">
            <a:alphaModFix/>
          </a:blip>
          <a:srcRect t="0" b="0" r="0" l="0"/>
          <a:stretch/>
        </p:blipFill>
        <p:spPr>
          <a:xfrm>
            <a:off y="0" x="5562600"/>
            <a:ext cy="3538940" cx="3581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Shape 119"/>
          <p:cNvPicPr preferRelativeResize="0"/>
          <p:nvPr/>
        </p:nvPicPr>
        <p:blipFill rotWithShape="1">
          <a:blip r:embed="rId4">
            <a:alphaModFix/>
          </a:blip>
          <a:srcRect t="0" b="0" r="0" l="0"/>
          <a:stretch/>
        </p:blipFill>
        <p:spPr>
          <a:xfrm>
            <a:off y="2228849" x="5029200"/>
            <a:ext cy="2914650" cx="2914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Shape 120"/>
          <p:cNvPicPr preferRelativeResize="0"/>
          <p:nvPr/>
        </p:nvPicPr>
        <p:blipFill rotWithShape="1">
          <a:blip r:embed="rId5">
            <a:alphaModFix/>
          </a:blip>
          <a:srcRect t="0" b="0" r="0" l="0"/>
          <a:stretch/>
        </p:blipFill>
        <p:spPr>
          <a:xfrm>
            <a:off y="2762249" x="0"/>
            <a:ext cy="2381250" cx="4762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Shape 121"/>
          <p:cNvPicPr preferRelativeResize="0"/>
          <p:nvPr/>
        </p:nvPicPr>
        <p:blipFill rotWithShape="1">
          <a:blip r:embed="rId6">
            <a:alphaModFix/>
          </a:blip>
          <a:srcRect t="0" b="0" r="0" l="0"/>
          <a:stretch/>
        </p:blipFill>
        <p:spPr>
          <a:xfrm>
            <a:off y="0" x="228600"/>
            <a:ext cy="2857499" cx="5360144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Shape 122"/>
          <p:cNvSpPr/>
          <p:nvPr/>
        </p:nvSpPr>
        <p:spPr>
          <a:xfrm rot="2289728">
            <a:off y="1904544" x="4725109"/>
            <a:ext cy="1220228" cx="1070567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8CB3E3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800" i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6" name="Shape 1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pic>
        <p:nvPicPr>
          <p:cNvPr id="127" name="Shape 127"/>
          <p:cNvPicPr preferRelativeResize="0"/>
          <p:nvPr/>
        </p:nvPicPr>
        <p:blipFill rotWithShape="1">
          <a:blip r:embed="rId3">
            <a:alphaModFix/>
          </a:blip>
          <a:srcRect t="0" b="0" r="0" l="0"/>
          <a:stretch/>
        </p:blipFill>
        <p:spPr>
          <a:xfrm>
            <a:off y="0" x="0"/>
            <a:ext cy="5157215" cx="91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Shape 128"/>
          <p:cNvPicPr preferRelativeResize="0"/>
          <p:nvPr/>
        </p:nvPicPr>
        <p:blipFill rotWithShape="1">
          <a:blip r:embed="rId4">
            <a:alphaModFix/>
          </a:blip>
          <a:srcRect t="0" b="0" r="0" l="0"/>
          <a:stretch/>
        </p:blipFill>
        <p:spPr>
          <a:xfrm>
            <a:off y="0" x="0"/>
            <a:ext cy="2560084" cx="259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Shape 129"/>
          <p:cNvSpPr/>
          <p:nvPr/>
        </p:nvSpPr>
        <p:spPr>
          <a:xfrm rot="1182934">
            <a:off y="110492" x="3629509"/>
            <a:ext cy="978264" cx="2125662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40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МИР</a:t>
            </a:r>
          </a:p>
        </p:txBody>
      </p:sp>
      <p:sp>
        <p:nvSpPr>
          <p:cNvPr id="130" name="Shape 130"/>
          <p:cNvSpPr/>
          <p:nvPr/>
        </p:nvSpPr>
        <p:spPr>
          <a:xfrm rot="1182934">
            <a:off y="595577" x="2461802"/>
            <a:ext cy="978264" cx="2968611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6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ОТЕЧЕСТВО</a:t>
            </a:r>
          </a:p>
        </p:txBody>
      </p:sp>
      <p:sp>
        <p:nvSpPr>
          <p:cNvPr id="131" name="Shape 131"/>
          <p:cNvSpPr/>
          <p:nvPr/>
        </p:nvSpPr>
        <p:spPr>
          <a:xfrm rot="1464834">
            <a:off y="2437345" x="2101961"/>
            <a:ext cy="1005222" cx="2654391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6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КУЛЬТУРА</a:t>
            </a:r>
          </a:p>
        </p:txBody>
      </p:sp>
      <p:sp>
        <p:nvSpPr>
          <p:cNvPr id="132" name="Shape 132"/>
          <p:cNvSpPr/>
          <p:nvPr/>
        </p:nvSpPr>
        <p:spPr>
          <a:xfrm rot="1264798">
            <a:off y="1228645" x="2261529"/>
            <a:ext cy="985908" cx="2227384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40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ТРУД</a:t>
            </a:r>
          </a:p>
        </p:txBody>
      </p:sp>
      <p:sp>
        <p:nvSpPr>
          <p:cNvPr id="133" name="Shape 133"/>
          <p:cNvSpPr/>
          <p:nvPr/>
        </p:nvSpPr>
        <p:spPr>
          <a:xfrm rot="1285803">
            <a:off y="3814605" x="48916"/>
            <a:ext cy="987898" cx="2353061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6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ЗНАНИЯ</a:t>
            </a:r>
          </a:p>
        </p:txBody>
      </p:sp>
      <p:sp>
        <p:nvSpPr>
          <p:cNvPr id="134" name="Shape 134"/>
          <p:cNvSpPr/>
          <p:nvPr/>
        </p:nvSpPr>
        <p:spPr>
          <a:xfrm rot="1826752">
            <a:off y="2382171" x="-26248"/>
            <a:ext cy="1776344" cx="3480174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6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ОТНОШЕНИЕ К ЛЮДЯМ</a:t>
            </a:r>
          </a:p>
        </p:txBody>
      </p:sp>
      <p:pic>
        <p:nvPicPr>
          <p:cNvPr id="135" name="Shape 135"/>
          <p:cNvPicPr preferRelativeResize="0"/>
          <p:nvPr/>
        </p:nvPicPr>
        <p:blipFill rotWithShape="1">
          <a:blip r:embed="rId5">
            <a:alphaModFix/>
          </a:blip>
          <a:srcRect t="33080" b="0" r="2999" l="16000"/>
          <a:stretch/>
        </p:blipFill>
        <p:spPr>
          <a:xfrm>
            <a:off y="3429000" x="4935682"/>
            <a:ext cy="1714500" cx="4208317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Shape 136"/>
          <p:cNvSpPr/>
          <p:nvPr/>
        </p:nvSpPr>
        <p:spPr>
          <a:xfrm rot="1384435">
            <a:off y="137125" x="5157828"/>
            <a:ext cy="1701991" cx="3913662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6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ОТНОШЕНИЕ К  ЗДОРОВЬЮ</a:t>
            </a:r>
          </a:p>
        </p:txBody>
      </p:sp>
      <p:sp>
        <p:nvSpPr>
          <p:cNvPr id="137" name="Shape 137"/>
          <p:cNvSpPr/>
          <p:nvPr/>
        </p:nvSpPr>
        <p:spPr>
          <a:xfrm rot="1384435">
            <a:off y="1524551" x="5155924"/>
            <a:ext cy="1701991" cx="3994424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6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ОТНОШЕНИЕ К  СВОЕМУ «Я»</a:t>
            </a:r>
          </a:p>
        </p:txBody>
      </p:sp>
      <p:sp>
        <p:nvSpPr>
          <p:cNvPr id="138" name="Shape 138"/>
          <p:cNvSpPr/>
          <p:nvPr/>
        </p:nvSpPr>
        <p:spPr>
          <a:xfrm rot="1297667">
            <a:off y="2667513" x="3569196"/>
            <a:ext cy="989027" cx="4110866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6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ТОЛЕРАНТНОСТЬ</a:t>
            </a:r>
          </a:p>
        </p:txBody>
      </p:sp>
      <p:sp>
        <p:nvSpPr>
          <p:cNvPr id="139" name="Shape 139"/>
          <p:cNvSpPr/>
          <p:nvPr/>
        </p:nvSpPr>
        <p:spPr>
          <a:xfrm rot="1526311">
            <a:off y="3810113" x="3198604"/>
            <a:ext cy="1011271" cx="2056388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6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СЕМЬЯ</a:t>
            </a: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3" name="Shape 14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pic>
        <p:nvPicPr>
          <p:cNvPr id="144" name="Shape 144"/>
          <p:cNvPicPr preferRelativeResize="0"/>
          <p:nvPr/>
        </p:nvPicPr>
        <p:blipFill rotWithShape="1">
          <a:blip r:embed="rId3">
            <a:alphaModFix/>
          </a:blip>
          <a:srcRect t="0" b="0" r="0" l="0"/>
          <a:stretch/>
        </p:blipFill>
        <p:spPr>
          <a:xfrm>
            <a:off y="0" x="0"/>
            <a:ext cy="5143499" cx="911968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Shape 145"/>
          <p:cNvSpPr/>
          <p:nvPr/>
        </p:nvSpPr>
        <p:spPr>
          <a:xfrm>
            <a:off y="4982764" x="7643802"/>
            <a:ext cy="160735" cx="1500197"/>
          </a:xfrm>
          <a:prstGeom prst="bevel">
            <a:avLst>
              <a:gd fmla="val 12500" name="adj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14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Prezentacii.com</a:t>
            </a:r>
          </a:p>
        </p:txBody>
      </p:sp>
      <p:pic>
        <p:nvPicPr>
          <p:cNvPr id="146" name="Shape 146"/>
          <p:cNvPicPr preferRelativeResize="0"/>
          <p:nvPr/>
        </p:nvPicPr>
        <p:blipFill rotWithShape="1">
          <a:blip r:embed="rId4">
            <a:alphaModFix/>
          </a:blip>
          <a:srcRect t="0" b="0" r="0" l="0"/>
          <a:stretch/>
        </p:blipFill>
        <p:spPr>
          <a:xfrm>
            <a:off y="171450" x="152400"/>
            <a:ext cy="1727660" cx="3071802"/>
          </a:xfrm>
          <a:prstGeom prst="roundRect">
            <a:avLst>
              <a:gd fmla="val 11111" name="adj"/>
            </a:avLst>
          </a:prstGeom>
          <a:noFill/>
          <a:ln w="190500" cap="rnd">
            <a:solidFill>
              <a:srgbClr val="FFCC99"/>
            </a:solidFill>
            <a:prstDash val="solid"/>
            <a:round/>
            <a:headEnd w="med" len="med" type="none"/>
            <a:tailEnd w="med" len="med" type="none"/>
          </a:ln>
        </p:spPr>
      </p:pic>
      <p:pic>
        <p:nvPicPr>
          <p:cNvPr id="147" name="Shape 147"/>
          <p:cNvPicPr preferRelativeResize="0"/>
          <p:nvPr/>
        </p:nvPicPr>
        <p:blipFill rotWithShape="1">
          <a:blip r:embed="rId5">
            <a:alphaModFix/>
          </a:blip>
          <a:srcRect t="0" b="0" r="0" l="0"/>
          <a:stretch/>
        </p:blipFill>
        <p:spPr>
          <a:xfrm>
            <a:off y="2171700" x="7143767"/>
            <a:ext cy="2000231" cx="2000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Shape 148"/>
          <p:cNvPicPr preferRelativeResize="0"/>
          <p:nvPr/>
        </p:nvPicPr>
        <p:blipFill rotWithShape="1">
          <a:blip r:embed="rId6">
            <a:alphaModFix/>
          </a:blip>
          <a:srcRect t="0" b="0" r="0" l="0"/>
          <a:stretch/>
        </p:blipFill>
        <p:spPr>
          <a:xfrm>
            <a:off y="1071552" x="0"/>
            <a:ext cy="964413" cx="1714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Shape 149"/>
          <p:cNvPicPr preferRelativeResize="0"/>
          <p:nvPr/>
        </p:nvPicPr>
        <p:blipFill rotWithShape="1">
          <a:blip r:embed="rId6">
            <a:alphaModFix/>
          </a:blip>
          <a:srcRect t="0" b="0" r="0" l="0"/>
          <a:stretch/>
        </p:blipFill>
        <p:spPr>
          <a:xfrm>
            <a:off y="1982386" x="1142975"/>
            <a:ext cy="964413" cx="1714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Shape 150"/>
          <p:cNvPicPr preferRelativeResize="0"/>
          <p:nvPr/>
        </p:nvPicPr>
        <p:blipFill rotWithShape="1">
          <a:blip r:embed="rId6">
            <a:alphaModFix/>
          </a:blip>
          <a:srcRect t="0" b="0" r="0" l="0"/>
          <a:stretch/>
        </p:blipFill>
        <p:spPr>
          <a:xfrm>
            <a:off y="2250279" x="3643305"/>
            <a:ext cy="964413" cx="1714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Shape 151"/>
          <p:cNvPicPr preferRelativeResize="0"/>
          <p:nvPr/>
        </p:nvPicPr>
        <p:blipFill rotWithShape="1">
          <a:blip r:embed="rId6">
            <a:alphaModFix/>
          </a:blip>
          <a:srcRect t="0" b="0" r="0" l="0"/>
          <a:stretch/>
        </p:blipFill>
        <p:spPr>
          <a:xfrm>
            <a:off y="3028950" x="2057400"/>
            <a:ext cy="964413" cx="1714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Shape 152"/>
          <p:cNvPicPr preferRelativeResize="0"/>
          <p:nvPr/>
        </p:nvPicPr>
        <p:blipFill rotWithShape="1">
          <a:blip r:embed="rId6">
            <a:alphaModFix/>
          </a:blip>
          <a:srcRect t="0" b="0" r="0" l="0"/>
          <a:stretch/>
        </p:blipFill>
        <p:spPr>
          <a:xfrm>
            <a:off y="3657600" x="4724400"/>
            <a:ext cy="964413" cx="1714511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Shape 153"/>
          <p:cNvSpPr/>
          <p:nvPr/>
        </p:nvSpPr>
        <p:spPr>
          <a:xfrm>
            <a:off y="1393023" x="1428728"/>
            <a:ext cy="803677" cx="857255"/>
          </a:xfrm>
          <a:prstGeom prst="curvedRightArrow">
            <a:avLst>
              <a:gd fmla="val 25000" name="adj1"/>
              <a:gd fmla="val 50000" name="adj2"/>
              <a:gd fmla="val 47925" name="adj3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8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Shape 154"/>
          <p:cNvSpPr/>
          <p:nvPr/>
        </p:nvSpPr>
        <p:spPr>
          <a:xfrm rot="-501859">
            <a:off y="1906115" x="2746496"/>
            <a:ext cy="891037" cx="1757333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Научить учиться</a:t>
            </a:r>
          </a:p>
        </p:txBody>
      </p:sp>
      <p:sp>
        <p:nvSpPr>
          <p:cNvPr id="155" name="Shape 155"/>
          <p:cNvSpPr/>
          <p:nvPr/>
        </p:nvSpPr>
        <p:spPr>
          <a:xfrm>
            <a:off y="3486152" x="3581399"/>
            <a:ext cy="1028699" cx="1981199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Научить жить</a:t>
            </a:r>
          </a:p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вместе</a:t>
            </a:r>
          </a:p>
        </p:txBody>
      </p:sp>
      <p:sp>
        <p:nvSpPr>
          <p:cNvPr id="156" name="Shape 156"/>
          <p:cNvSpPr/>
          <p:nvPr/>
        </p:nvSpPr>
        <p:spPr>
          <a:xfrm rot="281548">
            <a:off y="3922927" x="6350502"/>
            <a:ext cy="1115258" cx="2717532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Научить работать и зарабатывать</a:t>
            </a:r>
          </a:p>
        </p:txBody>
      </p:sp>
      <p:sp>
        <p:nvSpPr>
          <p:cNvPr id="157" name="Shape 157"/>
          <p:cNvSpPr/>
          <p:nvPr/>
        </p:nvSpPr>
        <p:spPr>
          <a:xfrm rot="-501859">
            <a:off y="2149870" x="5285506"/>
            <a:ext cy="891037" cx="1647253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Научить жить</a:t>
            </a:r>
          </a:p>
        </p:txBody>
      </p:sp>
      <p:sp>
        <p:nvSpPr>
          <p:cNvPr id="158" name="Shape 158"/>
          <p:cNvSpPr txBox="1"/>
          <p:nvPr>
            <p:ph type="title"/>
          </p:nvPr>
        </p:nvSpPr>
        <p:spPr>
          <a:xfrm>
            <a:off y="0" x="2514600"/>
            <a:ext cy="2343149" cx="66294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strike="noStrike" u="none" b="1" cap="none" baseline="0" sz="28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Куда пойти? Чем мне заняться?</a:t>
            </a:r>
            <a:br>
              <a:rPr strike="noStrike" u="none" b="1" cap="none" baseline="0" sz="28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strike="noStrike" u="none" b="1" cap="none" baseline="0" sz="28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 стать успешным? Целей добиваться?</a:t>
            </a:r>
            <a:br>
              <a:rPr strike="noStrike" u="none" b="1" cap="none" baseline="0" sz="28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strike="noStrike" u="none" b="1" cap="none" baseline="0" sz="28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Упорным стать, провалов не бояться?</a:t>
            </a:r>
            <a:br>
              <a:rPr strike="noStrike" u="none" b="1" cap="none" baseline="0" sz="28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strike="noStrike" u="none" b="1" cap="none" baseline="0" sz="28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Уметь найти в конфликтах компромисс?</a:t>
            </a:r>
            <a:br>
              <a:rPr strike="noStrike" u="none" b="1" cap="none" baseline="0" sz="28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strike="noStrike" u="none" b="1" cap="none" baseline="0" sz="28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Карьеру сделать и услышать «Бис»!!!</a:t>
            </a:r>
            <a:br>
              <a:rPr strike="noStrike" u="none" b="0" cap="none" baseline="0" sz="28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</a:p>
        </p:txBody>
      </p:sp>
    </p:spTree>
  </p:cSld>
  <p:clrMapOvr>
    <a:masterClrMapping/>
  </p:clrMapOvr>
  <p:transition spd="med">
    <p:fade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2" fill="hold" presetSubtype="8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2" name="Shape 1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pic>
        <p:nvPicPr>
          <p:cNvPr id="163" name="Shape 163"/>
          <p:cNvPicPr preferRelativeResize="0"/>
          <p:nvPr/>
        </p:nvPicPr>
        <p:blipFill rotWithShape="1">
          <a:blip r:embed="rId3">
            <a:alphaModFix/>
          </a:blip>
          <a:srcRect t="0" b="0" r="0" l="0"/>
          <a:stretch/>
        </p:blipFill>
        <p:spPr>
          <a:xfrm>
            <a:off y="0" x="0"/>
            <a:ext cy="5143499" cx="911968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Shape 164"/>
          <p:cNvSpPr/>
          <p:nvPr/>
        </p:nvSpPr>
        <p:spPr>
          <a:xfrm>
            <a:off y="114300" x="0"/>
            <a:ext cy="2286000" cx="5486399"/>
          </a:xfrm>
          <a:prstGeom prst="ellipse">
            <a:avLst/>
          </a:prstGeom>
          <a:solidFill>
            <a:srgbClr val="FEDAD6"/>
          </a:solidFill>
          <a:ln w="76200" cap="flat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2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ЛИЧНОСТНОЕ САМООПРЕДЕЛЕНИЕ</a:t>
            </a:r>
          </a:p>
        </p:txBody>
      </p:sp>
      <p:sp>
        <p:nvSpPr>
          <p:cNvPr id="165" name="Shape 165"/>
          <p:cNvSpPr/>
          <p:nvPr/>
        </p:nvSpPr>
        <p:spPr>
          <a:xfrm>
            <a:off y="285750" x="2667000"/>
            <a:ext cy="2114550" cx="6172199"/>
          </a:xfrm>
          <a:prstGeom prst="ellipse">
            <a:avLst/>
          </a:prstGeom>
          <a:solidFill>
            <a:srgbClr val="BFFAFD"/>
          </a:solidFill>
          <a:ln w="76200" cap="flat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2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ПРОФЕССИОНАЛЬНОЕ САМООПРЕДЕЛЕНИЕ</a:t>
            </a:r>
          </a:p>
          <a:p>
            <a:pPr algn="ctr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1" cap="none" baseline="0" sz="32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Shape 166"/>
          <p:cNvSpPr/>
          <p:nvPr/>
        </p:nvSpPr>
        <p:spPr>
          <a:xfrm>
            <a:off y="2228850" x="3276600"/>
            <a:ext cy="2743199" cx="5562600"/>
          </a:xfrm>
          <a:prstGeom prst="ellipse">
            <a:avLst/>
          </a:prstGeom>
          <a:solidFill>
            <a:srgbClr val="ECF66A"/>
          </a:solidFill>
          <a:ln w="76200" cap="flat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1" cap="none" baseline="0" sz="10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1" cap="none" baseline="0" sz="10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1" cap="none" baseline="0" sz="10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1" cap="none" baseline="0" sz="10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1" cap="none" baseline="0" sz="10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1" cap="none" baseline="0" sz="10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2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СОЦИАЛЬНОЕ САМООПРЕДЕЛЕНИЕ</a:t>
            </a:r>
          </a:p>
        </p:txBody>
      </p:sp>
      <p:pic>
        <p:nvPicPr>
          <p:cNvPr id="167" name="Shape 167"/>
          <p:cNvPicPr preferRelativeResize="0"/>
          <p:nvPr/>
        </p:nvPicPr>
        <p:blipFill rotWithShape="1">
          <a:blip r:embed="rId4">
            <a:alphaModFix/>
          </a:blip>
          <a:srcRect t="0" b="0" r="0" l="0"/>
          <a:stretch/>
        </p:blipFill>
        <p:spPr>
          <a:xfrm>
            <a:off y="1828800" x="2590800"/>
            <a:ext cy="1400175" cx="4597589"/>
          </a:xfrm>
          <a:prstGeom prst="rect">
            <a:avLst/>
          </a:prstGeom>
          <a:noFill/>
          <a:ln w="9525" cap="flat">
            <a:solidFill>
              <a:srgbClr val="0070C0"/>
            </a:solidFill>
            <a:prstDash val="solid"/>
            <a:round/>
            <a:headEnd w="med" len="med" type="none"/>
            <a:tailEnd w="med" len="med" type="none"/>
          </a:ln>
        </p:spPr>
      </p:pic>
      <p:sp>
        <p:nvSpPr>
          <p:cNvPr id="168" name="Shape 168"/>
          <p:cNvSpPr/>
          <p:nvPr/>
        </p:nvSpPr>
        <p:spPr>
          <a:xfrm>
            <a:off y="171450" x="381000"/>
            <a:ext cy="4972050" cx="8534399"/>
          </a:xfrm>
          <a:prstGeom prst="ellipse">
            <a:avLst/>
          </a:prstGeom>
          <a:solidFill>
            <a:schemeClr val="lt1"/>
          </a:solidFill>
          <a:ln w="76200" cap="flat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1" cap="none" baseline="0" sz="40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1" cap="none" baseline="0" sz="40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40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Задача школы:</a:t>
            </a:r>
          </a:p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40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«Подготовка </a:t>
            </a:r>
          </a:p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40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детей  к </a:t>
            </a:r>
          </a:p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40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будущей </a:t>
            </a:r>
          </a:p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40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профессии»</a:t>
            </a:r>
          </a:p>
        </p:txBody>
      </p:sp>
      <p:pic>
        <p:nvPicPr>
          <p:cNvPr id="169" name="Shape 169"/>
          <p:cNvPicPr preferRelativeResize="0"/>
          <p:nvPr/>
        </p:nvPicPr>
        <p:blipFill rotWithShape="1">
          <a:blip r:embed="rId5">
            <a:alphaModFix/>
          </a:blip>
          <a:srcRect t="9440" b="26843" r="49091" l="0"/>
          <a:stretch/>
        </p:blipFill>
        <p:spPr>
          <a:xfrm>
            <a:off y="342900" x="3200400"/>
            <a:ext cy="1771650" cx="3674535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70" name="Shape 170"/>
          <p:cNvPicPr preferRelativeResize="0"/>
          <p:nvPr/>
        </p:nvPicPr>
        <p:blipFill rotWithShape="1">
          <a:blip r:embed="rId5">
            <a:alphaModFix/>
          </a:blip>
          <a:srcRect t="9440" b="26843" r="0" l="70303"/>
          <a:stretch/>
        </p:blipFill>
        <p:spPr>
          <a:xfrm>
            <a:off y="2343150" x="4648200"/>
            <a:ext cy="2519265" cx="30480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2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presetID="10" fill="hold" presetSubtype="0" presetClass="entr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2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presetID="10" fill="hold" presetSubtype="0" presetClass="entr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2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4" name="Shape 17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5" name="Shape 175"/>
          <p:cNvSpPr txBox="1"/>
          <p:nvPr>
            <p:ph idx="1" type="body"/>
          </p:nvPr>
        </p:nvSpPr>
        <p:spPr>
          <a:xfrm>
            <a:off y="1200150" x="457200"/>
            <a:ext cy="3394472" cx="8229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trike="noStrike" u="none" b="0" cap="none" baseline="0" sz="32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6" name="Shape 176"/>
          <p:cNvPicPr preferRelativeResize="0"/>
          <p:nvPr/>
        </p:nvPicPr>
        <p:blipFill rotWithShape="1">
          <a:blip r:embed="rId3">
            <a:alphaModFix/>
          </a:blip>
          <a:srcRect t="0" b="0" r="0" l="0"/>
          <a:stretch/>
        </p:blipFill>
        <p:spPr>
          <a:xfrm>
            <a:off y="500062" x="381000"/>
            <a:ext cy="4643437" cx="8254996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Shape 177"/>
          <p:cNvSpPr txBox="1"/>
          <p:nvPr>
            <p:ph type="title"/>
          </p:nvPr>
        </p:nvSpPr>
        <p:spPr>
          <a:xfrm>
            <a:off y="0" x="457200"/>
            <a:ext cy="857250" cx="822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strike="noStrike" u="none" b="1" cap="none" baseline="0" sz="395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Множественность видов деятельности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1" name="Shape 18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2" name="Shape 182"/>
          <p:cNvSpPr txBox="1"/>
          <p:nvPr>
            <p:ph type="title"/>
          </p:nvPr>
        </p:nvSpPr>
        <p:spPr>
          <a:xfrm>
            <a:off y="205978" x="457200"/>
            <a:ext cy="857250" cx="8229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r>
              <a:t/>
            </a:r>
            <a:endParaRPr strike="noStrike" u="none" b="0" cap="none" baseline="0" sz="4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Shape 183"/>
          <p:cNvSpPr txBox="1"/>
          <p:nvPr>
            <p:ph idx="1" type="body"/>
          </p:nvPr>
        </p:nvSpPr>
        <p:spPr>
          <a:xfrm>
            <a:off y="1200150" x="457200"/>
            <a:ext cy="3394472" cx="8229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trike="noStrike" u="none" b="0" cap="none" baseline="0" sz="32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4" name="Shape 184"/>
          <p:cNvPicPr preferRelativeResize="0"/>
          <p:nvPr/>
        </p:nvPicPr>
        <p:blipFill rotWithShape="1">
          <a:blip r:embed="rId3">
            <a:alphaModFix/>
          </a:blip>
          <a:srcRect t="0" b="0" r="0" l="0"/>
          <a:stretch/>
        </p:blipFill>
        <p:spPr>
          <a:xfrm>
            <a:off y="-13716" x="0"/>
            <a:ext cy="5157215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Shape 185"/>
          <p:cNvSpPr txBox="1"/>
          <p:nvPr/>
        </p:nvSpPr>
        <p:spPr>
          <a:xfrm>
            <a:off y="0" x="609600"/>
            <a:ext cy="1315744" cx="73913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6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Новая модель жизненного самоопределения молодого поколения </a:t>
            </a:r>
          </a:p>
        </p:txBody>
      </p:sp>
      <p:sp>
        <p:nvSpPr>
          <p:cNvPr id="186" name="Shape 186"/>
          <p:cNvSpPr/>
          <p:nvPr/>
        </p:nvSpPr>
        <p:spPr>
          <a:xfrm>
            <a:off y="1257300" x="228600"/>
            <a:ext cy="514349" cx="28194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6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ШКОЛА</a:t>
            </a:r>
          </a:p>
        </p:txBody>
      </p:sp>
      <p:sp>
        <p:nvSpPr>
          <p:cNvPr id="187" name="Shape 187"/>
          <p:cNvSpPr/>
          <p:nvPr/>
        </p:nvSpPr>
        <p:spPr>
          <a:xfrm>
            <a:off y="2800350" x="228600"/>
            <a:ext cy="800099" cx="3962399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2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ВНЕШКОЛЬНЫЕ </a:t>
            </a:r>
          </a:p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2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УЧРЕЖДЕНИЯ</a:t>
            </a:r>
          </a:p>
        </p:txBody>
      </p:sp>
      <p:sp>
        <p:nvSpPr>
          <p:cNvPr id="188" name="Shape 188"/>
          <p:cNvSpPr/>
          <p:nvPr/>
        </p:nvSpPr>
        <p:spPr>
          <a:xfrm>
            <a:off y="1943100" x="457200"/>
            <a:ext cy="628649" cx="2971799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6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РОДИТЕЛИ</a:t>
            </a:r>
          </a:p>
        </p:txBody>
      </p:sp>
      <p:sp>
        <p:nvSpPr>
          <p:cNvPr id="189" name="Shape 189"/>
          <p:cNvSpPr/>
          <p:nvPr/>
        </p:nvSpPr>
        <p:spPr>
          <a:xfrm>
            <a:off y="3829050" x="228600"/>
            <a:ext cy="1028699" cx="4419599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2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ПРОИЗВОДСТВЕННЫЕ КОЛЛЕКТИВЫ</a:t>
            </a:r>
          </a:p>
        </p:txBody>
      </p:sp>
      <p:sp>
        <p:nvSpPr>
          <p:cNvPr id="190" name="Shape 190"/>
          <p:cNvSpPr/>
          <p:nvPr/>
        </p:nvSpPr>
        <p:spPr>
          <a:xfrm>
            <a:off y="3543300" x="4876800"/>
            <a:ext cy="628649" cx="4038599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6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ОБЩЕСТВЕННОСТЬ</a:t>
            </a:r>
          </a:p>
        </p:txBody>
      </p:sp>
    </p:spTree>
  </p:cSld>
  <p:clrMapOvr>
    <a:masterClrMapping/>
  </p:clrMapOvr>
  <p:transition spd="med">
    <p:fade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2" fill="hold" presetSubtype="8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2" fill="hold" presetSubtype="8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2" fill="hold" presetSubtype="8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2" fill="hold" presetSubtype="8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2" fill="hold" presetSubtype="8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4" name="Shape 19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pic>
        <p:nvPicPr>
          <p:cNvPr id="195" name="Shape 195"/>
          <p:cNvPicPr preferRelativeResize="0"/>
          <p:nvPr/>
        </p:nvPicPr>
        <p:blipFill rotWithShape="1">
          <a:blip r:embed="rId3">
            <a:alphaModFix/>
          </a:blip>
          <a:srcRect t="0" b="0" r="0" l="0"/>
          <a:stretch/>
        </p:blipFill>
        <p:spPr>
          <a:xfrm>
            <a:off y="0" x="0"/>
            <a:ext cy="5157215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Shape 196"/>
          <p:cNvSpPr txBox="1"/>
          <p:nvPr>
            <p:ph type="title"/>
          </p:nvPr>
        </p:nvSpPr>
        <p:spPr>
          <a:xfrm>
            <a:off y="0" x="0"/>
            <a:ext cy="628649" cx="8229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strike="noStrike" u="none" b="1" cap="none" baseline="0" sz="4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Цель</a:t>
            </a:r>
          </a:p>
        </p:txBody>
      </p:sp>
      <p:sp>
        <p:nvSpPr>
          <p:cNvPr id="197" name="Shape 197"/>
          <p:cNvSpPr/>
          <p:nvPr/>
        </p:nvSpPr>
        <p:spPr>
          <a:xfrm>
            <a:off y="1028700" x="457200"/>
            <a:ext cy="2285241" cx="76961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2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Разработать комплекс вариативных образовательных траекторий обучающихся для   профессионального и личностного самоопределения выпускников  с учётом возрастных особенностей обучающихся.</a:t>
            </a:r>
          </a:p>
        </p:txBody>
      </p:sp>
      <p:pic>
        <p:nvPicPr>
          <p:cNvPr id="198" name="Shape 198"/>
          <p:cNvPicPr preferRelativeResize="0"/>
          <p:nvPr/>
        </p:nvPicPr>
        <p:blipFill rotWithShape="1">
          <a:blip r:embed="rId4">
            <a:alphaModFix/>
          </a:blip>
          <a:srcRect t="0" b="0" r="0" l="0"/>
          <a:stretch/>
        </p:blipFill>
        <p:spPr>
          <a:xfrm>
            <a:off y="2984305" x="6934200"/>
            <a:ext cy="2159194" cx="2209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2" name="Shape 20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3" name="Shape 203"/>
          <p:cNvSpPr txBox="1"/>
          <p:nvPr>
            <p:ph type="title"/>
          </p:nvPr>
        </p:nvSpPr>
        <p:spPr>
          <a:xfrm>
            <a:off y="0" x="457200"/>
            <a:ext cy="457200" cx="8229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Clr>
                <a:schemeClr val="lt1"/>
              </a:buClr>
              <a:buSzPct val="25000"/>
              <a:buFont typeface="Calibri"/>
              <a:buNone/>
            </a:pPr>
            <a:br>
              <a:rPr strike="noStrike" u="none" b="1" cap="none" baseline="0" sz="395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strike="noStrike" u="none" b="1" cap="none" baseline="0" sz="395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Задачи программы:</a:t>
            </a:r>
            <a:br>
              <a:rPr strike="noStrike" u="none" b="0" cap="none" baseline="0" sz="395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</a:p>
        </p:txBody>
      </p:sp>
      <p:sp>
        <p:nvSpPr>
          <p:cNvPr id="204" name="Shape 204"/>
          <p:cNvSpPr txBox="1"/>
          <p:nvPr>
            <p:ph idx="1" type="body"/>
          </p:nvPr>
        </p:nvSpPr>
        <p:spPr>
          <a:xfrm>
            <a:off y="514350" x="0"/>
            <a:ext cy="4629150" cx="914400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342900" marL="34290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strike="noStrike" u="none" b="0" cap="none" baseline="0" sz="20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Изучить теоретическую  базу данного вопроса.</a:t>
            </a:r>
          </a:p>
          <a:p>
            <a:pPr algn="l" rtl="0" lvl="0" marR="0" indent="-342900" marL="342900">
              <a:spcBef>
                <a:spcPts val="40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strike="noStrike" u="none" b="0" cap="none" baseline="0" sz="20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Определить направленность  вариативных образовательных  траекторий  с учетом выявленных потребностей обучающихся.</a:t>
            </a:r>
          </a:p>
          <a:p>
            <a:pPr algn="l" rtl="0" lvl="0" marR="0" indent="-342900" marL="342900">
              <a:spcBef>
                <a:spcPts val="40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strike="noStrike" u="none" b="0" cap="none" baseline="0" sz="20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Разработать в рамках ООП  часть учебного плана, формируемую участниками образовательного процесса, в соответствии с профессиональной направленностью вариативных образовательных траекторий.</a:t>
            </a:r>
          </a:p>
          <a:p>
            <a:pPr algn="l" rtl="0" lvl="0" marR="0" indent="-342900" marL="342900">
              <a:spcBef>
                <a:spcPts val="40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strike="noStrike" u="none" b="0" cap="none" baseline="0" sz="20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Создать психолого – педагогические условия, обеспечивающие готовность к реализации личностного и профессионального самоопределения в процессе образовательной деятельности. </a:t>
            </a:r>
          </a:p>
          <a:p>
            <a:pPr algn="l" rtl="0" lvl="0" marR="0" indent="-342900" marL="342900">
              <a:spcBef>
                <a:spcPts val="40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strike="noStrike" u="none" b="0" cap="none" baseline="0" sz="20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Разработать комплекс мероприятий по осуществлению профориентационной деятельности. </a:t>
            </a:r>
          </a:p>
          <a:p>
            <a:pPr algn="l" rtl="0" lvl="0" marR="0" indent="-342900" marL="342900">
              <a:spcBef>
                <a:spcPts val="40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strike="noStrike" u="none" b="0" cap="none" baseline="0" sz="20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Сформировать пакет диагностического инструментария для проведения мониторинга эффективности формирования личностного и профессионального самоопределения.</a:t>
            </a:r>
          </a:p>
          <a:p>
            <a:pPr algn="l" rtl="0" lvl="0" marR="0" indent="-342900" marL="342900">
              <a:spcBef>
                <a:spcPts val="40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strike="noStrike" u="none" b="0" cap="none" baseline="0" sz="20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 Составить приложение  к ООП «Комплекс вариативных образовательных траектории обучающихся как фактор    профессионального и личностного самоопределения».</a:t>
            </a:r>
          </a:p>
          <a:p>
            <a:pPr algn="l" rtl="0" lvl="0" marR="0" indent="-342900" marL="342900">
              <a:spcBef>
                <a:spcPts val="40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trike="noStrike" u="none" b="0" cap="none" baseline="0" sz="20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8" name="Shape 20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9" name="Shape 209"/>
          <p:cNvSpPr txBox="1"/>
          <p:nvPr>
            <p:ph type="title"/>
          </p:nvPr>
        </p:nvSpPr>
        <p:spPr>
          <a:xfrm>
            <a:off y="0" x="457200"/>
            <a:ext cy="857250" cx="822960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br>
              <a:rPr strike="noStrike" u="none" b="1" cap="none" baseline="0" sz="28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strike="noStrike" u="none" b="1" cap="none" baseline="0" sz="28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программе участвуют: 140  учеников, обучающихся 1, 5, 7  классов, 30 человек педагогического состава.</a:t>
            </a:r>
            <a:br>
              <a:rPr strike="noStrike" u="none" b="1" cap="none" baseline="0" sz="28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</a:p>
        </p:txBody>
      </p:sp>
      <p:sp>
        <p:nvSpPr>
          <p:cNvPr id="210" name="Shape 210"/>
          <p:cNvSpPr txBox="1"/>
          <p:nvPr>
            <p:ph idx="1" type="body"/>
          </p:nvPr>
        </p:nvSpPr>
        <p:spPr>
          <a:xfrm>
            <a:off y="914400" x="0"/>
            <a:ext cy="4229100" cx="9144000"/>
          </a:xfrm>
          <a:prstGeom prst="rect">
            <a:avLst/>
          </a:prstGeom>
          <a:solidFill>
            <a:srgbClr val="FEDAD6"/>
          </a:solidFill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342900" marL="34290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strike="noStrike" u="none" b="1" cap="none" baseline="0" sz="2000" lang="en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 </a:t>
            </a:r>
            <a:r>
              <a:rPr strike="noStrike" u="none" b="1" cap="none" baseline="0" sz="2400" lang="en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Диагностическо-прогностический этап (2014 год, 1 полугодие)</a:t>
            </a:r>
          </a:p>
          <a:p>
            <a:pPr algn="l" rtl="0" lvl="0" marR="0" indent="-342900" marL="342900">
              <a:spcBef>
                <a:spcPts val="40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strike="noStrike" u="none" b="1" cap="none" baseline="0" sz="2000" lang="en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Цель этапа: </a:t>
            </a:r>
            <a:r>
              <a:rPr strike="noStrike" u="none" b="0" cap="none" baseline="0" sz="2000" lang="en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установить реальное состояние образовательной среды в  школе; информировать участников образовательного процесса о разработке  инновационной образовательной программы.  </a:t>
            </a:r>
          </a:p>
          <a:p>
            <a:pPr algn="l" rtl="0" lvl="0" marR="0" indent="-342900" marL="342900">
              <a:spcBef>
                <a:spcPts val="48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strike="noStrike" u="none" b="1" cap="none" baseline="0" sz="2000" lang="en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</a:t>
            </a:r>
            <a:r>
              <a:rPr strike="noStrike" u="none" b="1" cap="none" baseline="0" sz="2400" lang="en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Организационный этап (2014 год, 2 полугодие)</a:t>
            </a:r>
          </a:p>
          <a:p>
            <a:pPr algn="l" rtl="0" lvl="0" marR="0" indent="-342900" marL="342900">
              <a:spcBef>
                <a:spcPts val="40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strike="noStrike" u="none" b="1" cap="none" baseline="0" sz="2000" lang="en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Цель этапа: </a:t>
            </a:r>
            <a:r>
              <a:rPr strike="noStrike" u="none" b="0" cap="none" baseline="0" sz="2000" lang="en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создать нормативно-правовые и организационно-методические условия для реализации инновационной программы.</a:t>
            </a:r>
          </a:p>
          <a:p>
            <a:pPr algn="l" rtl="0" lvl="0" marR="0" indent="-342900" marL="342900">
              <a:spcBef>
                <a:spcPts val="48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strike="noStrike" u="none" b="1" cap="none" baseline="0" sz="2000" lang="en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</a:t>
            </a:r>
            <a:r>
              <a:rPr strike="noStrike" u="none" b="1" cap="none" baseline="0" sz="2400" lang="en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Практический этап (2015/2017 года)</a:t>
            </a:r>
          </a:p>
          <a:p>
            <a:pPr algn="l" rtl="0" lvl="0" marR="0" indent="-342900" marL="342900">
              <a:spcBef>
                <a:spcPts val="40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strike="noStrike" u="none" b="1" cap="none" baseline="0" sz="2000" lang="en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Цель этапа: </a:t>
            </a:r>
            <a:r>
              <a:rPr strike="noStrike" u="none" b="0" cap="none" baseline="0" sz="2000" lang="en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апробировать модель инновационной образовательной  программы «Вариативные образовательные траектории школьника как фактор профессионального и личностного самоопределения»</a:t>
            </a:r>
          </a:p>
          <a:p>
            <a:pPr algn="l" rtl="0" lvl="0" marR="0" indent="-342900" marL="342900">
              <a:spcBef>
                <a:spcPts val="48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strike="noStrike" u="none" b="1" cap="none" baseline="0" sz="2000" lang="en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</a:t>
            </a:r>
            <a:r>
              <a:rPr strike="noStrike" u="none" b="1" cap="none" baseline="0" sz="2400" lang="en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Коррекционно-обобщающий этап (2017 год)</a:t>
            </a:r>
          </a:p>
          <a:p>
            <a:pPr algn="l" rtl="0" lvl="0" marR="0" indent="-342900" marL="342900">
              <a:spcBef>
                <a:spcPts val="40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strike="noStrike" u="none" b="1" cap="none" baseline="0" sz="2000" lang="en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Цель этапа: </a:t>
            </a:r>
            <a:r>
              <a:rPr strike="noStrike" u="none" b="0" cap="none" baseline="0" sz="2000" lang="en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оценить эффективность реализации программы  «Вариативные образовательные траектории школьника как фактор профессионального и личностного  самоопределения».</a:t>
            </a:r>
          </a:p>
          <a:p>
            <a:pPr algn="l" rtl="0" lvl="0" marR="0" indent="-215900" marL="342900">
              <a:spcBef>
                <a:spcPts val="40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trike="noStrike" u="none" b="0" cap="none" baseline="0" sz="2000" i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4" name="Shape 2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5" name="Shape 215"/>
          <p:cNvSpPr txBox="1"/>
          <p:nvPr/>
        </p:nvSpPr>
        <p:spPr>
          <a:xfrm>
            <a:off y="0" x="3014666"/>
            <a:ext cy="1177244" cx="6129333"/>
          </a:xfrm>
          <a:prstGeom prst="rect">
            <a:avLst/>
          </a:prstGeom>
          <a:solidFill>
            <a:srgbClr val="FFFF99"/>
          </a:solidFill>
          <a:ln w="57150" cap="flat">
            <a:solidFill>
              <a:srgbClr val="0070C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Отделение старшей школы самоопределения </a:t>
            </a:r>
            <a:r>
              <a:rPr strike="noStrike" u="none" b="0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trike="noStrike" u="none" b="1" cap="none" baseline="0" sz="2400" lang="en" i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Вариативная среда </a:t>
            </a:r>
          </a:p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«Профильная школа 10-11 классы» </a:t>
            </a:r>
          </a:p>
          <a:p>
            <a:pPr algn="ctr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2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Shape 216"/>
          <p:cNvSpPr txBox="1"/>
          <p:nvPr/>
        </p:nvSpPr>
        <p:spPr>
          <a:xfrm>
            <a:off y="1085850" x="2438400"/>
            <a:ext cy="1177244" cx="6400799"/>
          </a:xfrm>
          <a:prstGeom prst="rect">
            <a:avLst/>
          </a:prstGeom>
          <a:solidFill>
            <a:srgbClr val="FFFF99"/>
          </a:solidFill>
          <a:ln w="57150" cap="flat">
            <a:solidFill>
              <a:srgbClr val="0070C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 Общеобразовательное отделение самоопределения</a:t>
            </a:r>
            <a:r>
              <a:rPr strike="noStrike" u="none" b="0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strike="noStrike" u="none" b="1" cap="none" baseline="0" sz="2400" lang="en" i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Вариативная  среда </a:t>
            </a:r>
          </a:p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«Предпрофильная школа 8-9 классы» </a:t>
            </a:r>
          </a:p>
          <a:p>
            <a:pPr algn="ctr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2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Shape 217"/>
          <p:cNvSpPr txBox="1"/>
          <p:nvPr/>
        </p:nvSpPr>
        <p:spPr>
          <a:xfrm>
            <a:off y="2057400" x="1295400"/>
            <a:ext cy="1454244" cx="6553200"/>
          </a:xfrm>
          <a:prstGeom prst="rect">
            <a:avLst/>
          </a:prstGeom>
          <a:solidFill>
            <a:srgbClr val="FFFF99"/>
          </a:solidFill>
          <a:ln w="57150" cap="flat">
            <a:solidFill>
              <a:srgbClr val="0070C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-457200" marL="45720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startAt="3" type="arabicPeriod"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Общеобразовательное  отделение самореализации</a:t>
            </a:r>
            <a:r>
              <a:rPr strike="noStrike" u="none" b="0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strike="noStrike" u="none" b="1" cap="none" baseline="0" sz="2400" lang="en" i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Вариативная  среда</a:t>
            </a:r>
          </a:p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trike="noStrike" u="none" b="1" cap="none" baseline="0" sz="2400" lang="en" i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«Подростковая  школа 5-7 классы»</a:t>
            </a:r>
          </a:p>
          <a:p>
            <a:pPr algn="ctr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2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2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Shape 218"/>
          <p:cNvSpPr txBox="1"/>
          <p:nvPr/>
        </p:nvSpPr>
        <p:spPr>
          <a:xfrm>
            <a:off y="3028950" x="685800"/>
            <a:ext cy="1454244" cx="5791200"/>
          </a:xfrm>
          <a:prstGeom prst="rect">
            <a:avLst/>
          </a:prstGeom>
          <a:solidFill>
            <a:srgbClr val="FFFF99"/>
          </a:solidFill>
          <a:ln w="57150" cap="flat">
            <a:solidFill>
              <a:srgbClr val="0070C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 Начальное отделение самореализации</a:t>
            </a:r>
            <a:r>
              <a:rPr strike="noStrike" u="none" b="0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Вариативная  среда </a:t>
            </a:r>
          </a:p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trike="noStrike" u="none" b="1" cap="none" baseline="0" sz="2400" lang="en" i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«Урочная и внеурочная деятельность </a:t>
            </a:r>
          </a:p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младшего школьника 1-4 классы»</a:t>
            </a:r>
          </a:p>
          <a:p>
            <a:pPr algn="ctr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2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Shape 219"/>
          <p:cNvSpPr txBox="1"/>
          <p:nvPr/>
        </p:nvSpPr>
        <p:spPr>
          <a:xfrm>
            <a:off y="4243253" x="0"/>
            <a:ext cy="1177244" cx="4572000"/>
          </a:xfrm>
          <a:prstGeom prst="rect">
            <a:avLst/>
          </a:prstGeom>
          <a:solidFill>
            <a:srgbClr val="FFFF99"/>
          </a:solidFill>
          <a:ln w="57150" cap="flat">
            <a:solidFill>
              <a:srgbClr val="0070C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-342900" marL="34290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Подготовительное отделение</a:t>
            </a:r>
          </a:p>
          <a:p>
            <a:pPr algn="ctr" rtl="0" lvl="0" marR="0" indent="-342900" marL="34290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профессиональной ориентации </a:t>
            </a:r>
            <a:r>
              <a:rPr strike="noStrike" u="none" b="1" cap="none" baseline="0" sz="2400" lang="en" i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«Предшкольник»</a:t>
            </a:r>
          </a:p>
          <a:p>
            <a:pPr algn="ctr" rtl="0" lvl="0" marR="0" indent="-190500" marL="34290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r>
              <a:t/>
            </a:r>
            <a:endParaRPr strike="noStrike" u="none" b="0" cap="none" baseline="0" sz="2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Shape 220"/>
          <p:cNvSpPr txBox="1"/>
          <p:nvPr>
            <p:ph type="title"/>
          </p:nvPr>
        </p:nvSpPr>
        <p:spPr>
          <a:xfrm>
            <a:off y="285750" x="0"/>
            <a:ext cy="857250" cx="21335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strike="noStrike" u="none" b="1" cap="none" baseline="0" sz="28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Пять возрастных отделений</a:t>
            </a:r>
          </a:p>
        </p:txBody>
      </p:sp>
    </p:spTree>
  </p:cSld>
  <p:clrMapOvr>
    <a:masterClrMapping/>
  </p:clrMapOvr>
  <p:transition spd="med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4" name="Shape 2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5" name="Shape 225"/>
          <p:cNvSpPr txBox="1"/>
          <p:nvPr/>
        </p:nvSpPr>
        <p:spPr>
          <a:xfrm>
            <a:off y="4520252" x="152400"/>
            <a:ext cy="623247" cx="8763000"/>
          </a:xfrm>
          <a:prstGeom prst="rect">
            <a:avLst/>
          </a:prstGeom>
          <a:solidFill>
            <a:srgbClr val="FFFF99"/>
          </a:solidFill>
          <a:ln w="57150" cap="flat">
            <a:solidFill>
              <a:srgbClr val="0070C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-342900" marL="34290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Будущий обучающийся</a:t>
            </a: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желающий учиться и заниматься дополнительным образованием.</a:t>
            </a:r>
            <a:r>
              <a:rPr strike="noStrike" u="none" b="0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226" name="Shape 226"/>
          <p:cNvSpPr txBox="1"/>
          <p:nvPr/>
        </p:nvSpPr>
        <p:spPr>
          <a:xfrm>
            <a:off y="2571750" x="304800"/>
            <a:ext cy="623247" cx="8534399"/>
          </a:xfrm>
          <a:prstGeom prst="rect">
            <a:avLst/>
          </a:prstGeom>
          <a:solidFill>
            <a:srgbClr val="FFFF99"/>
          </a:solidFill>
          <a:ln w="57150" cap="flat">
            <a:solidFill>
              <a:srgbClr val="0070C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Ученик 5- 7 классов</a:t>
            </a: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умеющий учиться и считающий образование высшей ценностью.</a:t>
            </a:r>
          </a:p>
        </p:txBody>
      </p:sp>
      <p:sp>
        <p:nvSpPr>
          <p:cNvPr id="227" name="Shape 227"/>
          <p:cNvSpPr txBox="1"/>
          <p:nvPr/>
        </p:nvSpPr>
        <p:spPr>
          <a:xfrm>
            <a:off y="3429000" x="152400"/>
            <a:ext cy="900246" cx="8763000"/>
          </a:xfrm>
          <a:prstGeom prst="rect">
            <a:avLst/>
          </a:prstGeom>
          <a:solidFill>
            <a:srgbClr val="FFFF99"/>
          </a:solidFill>
          <a:ln w="57150" cap="flat">
            <a:solidFill>
              <a:srgbClr val="0070C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Обучающийся 1-4 классов  </a:t>
            </a: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умеющий и желающий  учиться, развивающий свои способности в соответствии с природными задатками.</a:t>
            </a:r>
          </a:p>
        </p:txBody>
      </p:sp>
      <p:sp>
        <p:nvSpPr>
          <p:cNvPr id="228" name="Shape 228"/>
          <p:cNvSpPr txBox="1"/>
          <p:nvPr/>
        </p:nvSpPr>
        <p:spPr>
          <a:xfrm>
            <a:off y="0" x="228600"/>
            <a:ext cy="1177244" cx="8610599"/>
          </a:xfrm>
          <a:prstGeom prst="rect">
            <a:avLst/>
          </a:prstGeom>
          <a:solidFill>
            <a:srgbClr val="FFFF99"/>
          </a:solidFill>
          <a:ln w="57150" cap="flat">
            <a:solidFill>
              <a:srgbClr val="0070C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У выпускника среднего общего образования </a:t>
            </a: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сформированы специальные учебные умения и навыки для конкурсного поступления в учебные заведения.</a:t>
            </a:r>
            <a:r>
              <a:rPr strike="noStrike" u="none" b="0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Мотивированный на образование и самообразование в течение всей своей жизни.</a:t>
            </a:r>
          </a:p>
        </p:txBody>
      </p:sp>
      <p:sp>
        <p:nvSpPr>
          <p:cNvPr id="229" name="Shape 229"/>
          <p:cNvSpPr txBox="1"/>
          <p:nvPr/>
        </p:nvSpPr>
        <p:spPr>
          <a:xfrm>
            <a:off y="1428750" x="304800"/>
            <a:ext cy="900246" cx="8381999"/>
          </a:xfrm>
          <a:prstGeom prst="rect">
            <a:avLst/>
          </a:prstGeom>
          <a:solidFill>
            <a:srgbClr val="FFFF99"/>
          </a:solidFill>
          <a:ln w="57150" cap="flat">
            <a:solidFill>
              <a:srgbClr val="0070C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Выпускник основного общего образования </a:t>
            </a: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осознанно делает выбор будущей профессии, профессионального учебного заведения или профиля в старшей школе.  </a:t>
            </a:r>
          </a:p>
        </p:txBody>
      </p:sp>
      <p:sp>
        <p:nvSpPr>
          <p:cNvPr id="230" name="Shape 230"/>
          <p:cNvSpPr/>
          <p:nvPr/>
        </p:nvSpPr>
        <p:spPr>
          <a:xfrm>
            <a:off y="4286250" x="4343400"/>
            <a:ext cy="228600" cx="2286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800" i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Shape 231"/>
          <p:cNvSpPr/>
          <p:nvPr/>
        </p:nvSpPr>
        <p:spPr>
          <a:xfrm>
            <a:off y="3200400" x="4267200"/>
            <a:ext cy="228600" cx="2286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800" i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Shape 232"/>
          <p:cNvSpPr/>
          <p:nvPr/>
        </p:nvSpPr>
        <p:spPr>
          <a:xfrm>
            <a:off y="2343150" x="4191000"/>
            <a:ext cy="228600" cx="2286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800" i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Shape 233"/>
          <p:cNvSpPr/>
          <p:nvPr/>
        </p:nvSpPr>
        <p:spPr>
          <a:xfrm>
            <a:off y="1200150" x="4191000"/>
            <a:ext cy="228600" cx="2286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800" i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7" name="Shape 2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8" name="Shape 238"/>
          <p:cNvSpPr txBox="1"/>
          <p:nvPr>
            <p:ph type="title"/>
          </p:nvPr>
        </p:nvSpPr>
        <p:spPr>
          <a:xfrm>
            <a:off y="800100" x="533400"/>
            <a:ext cy="1428749" cx="8229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strike="noStrike" u="none" b="1" cap="none" baseline="0" sz="325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Комплекс</a:t>
            </a:r>
            <a:r>
              <a:rPr strike="noStrike" u="none" b="0" cap="none" baseline="0" sz="325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(лат. Complex – связь, сочетание)-система, совокупность чего – либо, объединённого вместе, имеющего общее предназначение, и отвечающего какой – либо определённой общей цели.</a:t>
            </a:r>
            <a:br>
              <a:rPr strike="noStrike" u="none" b="0" cap="none" baseline="0" sz="325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strike="noStrike" u="none" b="0" cap="none" baseline="0" sz="325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   </a:t>
            </a:r>
            <a:r>
              <a:rPr strike="noStrike" u="none" b="1" cap="none" baseline="0" sz="245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Википедия</a:t>
            </a:r>
          </a:p>
        </p:txBody>
      </p:sp>
      <p:sp>
        <p:nvSpPr>
          <p:cNvPr id="239" name="Shape 239"/>
          <p:cNvSpPr txBox="1"/>
          <p:nvPr>
            <p:ph idx="1" type="body"/>
          </p:nvPr>
        </p:nvSpPr>
        <p:spPr>
          <a:xfrm>
            <a:off y="2663427" x="609600"/>
            <a:ext cy="2480072" cx="800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342900" marL="34290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strike="noStrike" u="none" b="0" cap="none" baseline="0" sz="28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strike="noStrike" u="none" b="1" cap="none" baseline="0" sz="28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Комплекс</a:t>
            </a:r>
            <a:r>
              <a:rPr strike="noStrike" u="none" b="0" cap="none" baseline="0" sz="28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вариативно  – образовательных траекторий  – это система взаимосвязных,  целенаправленных действий, мероприятий направленных на оказание помощи в решении возникающих затруднений  при построении  индивидуальных образовательных маршрутов у обучающихся.</a:t>
            </a:r>
          </a:p>
          <a:p>
            <a:pPr algn="l" rtl="0" lvl="0" marR="0" indent="-165100" marL="342900">
              <a:spcBef>
                <a:spcPts val="56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trike="noStrike" u="none" b="0" cap="none" baseline="0" sz="28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3" name="Shape 24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4" name="Shape 244"/>
          <p:cNvSpPr txBox="1"/>
          <p:nvPr>
            <p:ph type="title"/>
          </p:nvPr>
        </p:nvSpPr>
        <p:spPr>
          <a:xfrm>
            <a:off y="1428750" x="457200"/>
            <a:ext cy="857250" cx="3809999"/>
          </a:xfrm>
          <a:prstGeom prst="rect">
            <a:avLst/>
          </a:prstGeom>
          <a:solidFill>
            <a:srgbClr val="FFFFCC"/>
          </a:solidFill>
          <a:ln w="19050" cap="flat">
            <a:solidFill>
              <a:srgbClr val="0070C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Clr>
                <a:srgbClr val="0070C0"/>
              </a:buClr>
              <a:buSzPct val="25000"/>
              <a:buFont typeface="Calibri"/>
              <a:buNone/>
            </a:pPr>
            <a:r>
              <a:rPr strike="noStrike" u="none" b="1" cap="none" baseline="0" sz="3600" lang="en" i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КОМПЛЕКС ВОТ</a:t>
            </a:r>
          </a:p>
        </p:txBody>
      </p:sp>
      <p:sp>
        <p:nvSpPr>
          <p:cNvPr id="245" name="Shape 245"/>
          <p:cNvSpPr/>
          <p:nvPr/>
        </p:nvSpPr>
        <p:spPr>
          <a:xfrm>
            <a:off y="114300" x="838200"/>
            <a:ext cy="914400" cx="3276600"/>
          </a:xfrm>
          <a:prstGeom prst="roundRect">
            <a:avLst>
              <a:gd fmla="val 16667" name="adj"/>
            </a:avLst>
          </a:prstGeom>
          <a:solidFill>
            <a:srgbClr val="FEDAD6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800" lang="en" i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НАПРАВЛЕННОСТЬ</a:t>
            </a:r>
          </a:p>
        </p:txBody>
      </p:sp>
      <p:sp>
        <p:nvSpPr>
          <p:cNvPr id="246" name="Shape 246"/>
          <p:cNvSpPr/>
          <p:nvPr/>
        </p:nvSpPr>
        <p:spPr>
          <a:xfrm>
            <a:off y="114300" x="4876800"/>
            <a:ext cy="1314450" cx="4038599"/>
          </a:xfrm>
          <a:prstGeom prst="roundRect">
            <a:avLst>
              <a:gd fmla="val 16667" name="adj"/>
            </a:avLst>
          </a:prstGeom>
          <a:solidFill>
            <a:srgbClr val="FEDAD6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800" lang="en" i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ПРОЕКТНО –ИССЛЕДОВАТЕЛЬСКАЯ ДЕЯТЕЛЬНОСТЬ</a:t>
            </a:r>
          </a:p>
        </p:txBody>
      </p:sp>
      <p:sp>
        <p:nvSpPr>
          <p:cNvPr id="247" name="Shape 247"/>
          <p:cNvSpPr/>
          <p:nvPr/>
        </p:nvSpPr>
        <p:spPr>
          <a:xfrm>
            <a:off y="1600200" x="5334000"/>
            <a:ext cy="914400" cx="3276600"/>
          </a:xfrm>
          <a:prstGeom prst="roundRect">
            <a:avLst>
              <a:gd fmla="val 16667" name="adj"/>
            </a:avLst>
          </a:prstGeom>
          <a:solidFill>
            <a:srgbClr val="FEDAD6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800" lang="en" i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ПОРТФЕЛЬ ДОСТИЖЕНИЙ</a:t>
            </a:r>
          </a:p>
        </p:txBody>
      </p:sp>
      <p:sp>
        <p:nvSpPr>
          <p:cNvPr id="248" name="Shape 248"/>
          <p:cNvSpPr/>
          <p:nvPr/>
        </p:nvSpPr>
        <p:spPr>
          <a:xfrm>
            <a:off y="2628900" x="1143000"/>
            <a:ext cy="1028699" cx="3276600"/>
          </a:xfrm>
          <a:prstGeom prst="roundRect">
            <a:avLst>
              <a:gd fmla="val 16667" name="adj"/>
            </a:avLst>
          </a:prstGeom>
          <a:solidFill>
            <a:srgbClr val="FEDAD6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800" lang="en" i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ПСИХОЛОГО _ ПЕДАГОГИЧЕСКОЕ СОПРОВОЖДЕНИЕ</a:t>
            </a:r>
          </a:p>
        </p:txBody>
      </p:sp>
      <p:sp>
        <p:nvSpPr>
          <p:cNvPr id="249" name="Shape 249"/>
          <p:cNvSpPr/>
          <p:nvPr/>
        </p:nvSpPr>
        <p:spPr>
          <a:xfrm>
            <a:off y="2971800" x="5638800"/>
            <a:ext cy="971550" cx="3505200"/>
          </a:xfrm>
          <a:prstGeom prst="roundRect">
            <a:avLst>
              <a:gd fmla="val 16667" name="adj"/>
            </a:avLst>
          </a:prstGeom>
          <a:solidFill>
            <a:srgbClr val="FEDAD6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800" lang="en" i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ИНДИВИДУАЛЬНЫЙ ОБРАЗОВАТЕЛЬНЫЙ МАРШРУТ</a:t>
            </a:r>
          </a:p>
        </p:txBody>
      </p:sp>
      <p:sp>
        <p:nvSpPr>
          <p:cNvPr id="250" name="Shape 250"/>
          <p:cNvSpPr/>
          <p:nvPr/>
        </p:nvSpPr>
        <p:spPr>
          <a:xfrm>
            <a:off y="4114800" x="3733800"/>
            <a:ext cy="914400" cx="3276600"/>
          </a:xfrm>
          <a:prstGeom prst="roundRect">
            <a:avLst>
              <a:gd fmla="val 16667" name="adj"/>
            </a:avLst>
          </a:prstGeom>
          <a:solidFill>
            <a:srgbClr val="FEDAD6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800" lang="en" i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СОДЕРЖАНИЕ ОБРАЗОВАНИЯ</a:t>
            </a:r>
          </a:p>
        </p:txBody>
      </p:sp>
      <p:sp>
        <p:nvSpPr>
          <p:cNvPr id="251" name="Shape 251"/>
          <p:cNvSpPr/>
          <p:nvPr/>
        </p:nvSpPr>
        <p:spPr>
          <a:xfrm>
            <a:off y="4057650" x="0"/>
            <a:ext cy="914400" cx="3276600"/>
          </a:xfrm>
          <a:prstGeom prst="roundRect">
            <a:avLst>
              <a:gd fmla="val 16667" name="adj"/>
            </a:avLst>
          </a:prstGeom>
          <a:solidFill>
            <a:srgbClr val="FEDAD6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800" lang="en" i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УСЛОВИЯ РЕАЛИЗАЦИИ</a:t>
            </a:r>
          </a:p>
        </p:txBody>
      </p:sp>
      <p:cxnSp>
        <p:nvCxnSpPr>
          <p:cNvPr id="252" name="Shape 252"/>
          <p:cNvCxnSpPr/>
          <p:nvPr/>
        </p:nvCxnSpPr>
        <p:spPr>
          <a:xfrm rot="-5400000">
            <a:off y="1228526" x="2619375"/>
            <a:ext cy="1587" cx="400049"/>
          </a:xfrm>
          <a:prstGeom prst="straightConnector1">
            <a:avLst/>
          </a:prstGeom>
          <a:noFill/>
          <a:ln w="38100" cap="flat">
            <a:solidFill>
              <a:srgbClr val="002060"/>
            </a:solidFill>
            <a:prstDash val="solid"/>
            <a:round/>
            <a:headEnd w="med" len="med" type="none"/>
            <a:tailEnd w="lg" len="lg" type="stealth"/>
          </a:ln>
        </p:spPr>
      </p:cxnSp>
      <p:cxnSp>
        <p:nvCxnSpPr>
          <p:cNvPr id="253" name="Shape 253"/>
          <p:cNvCxnSpPr/>
          <p:nvPr/>
        </p:nvCxnSpPr>
        <p:spPr>
          <a:xfrm rot="10800000" flipH="1">
            <a:off y="857249" x="3962400"/>
            <a:ext cy="571500" cx="914400"/>
          </a:xfrm>
          <a:prstGeom prst="straightConnector1">
            <a:avLst/>
          </a:prstGeom>
          <a:noFill/>
          <a:ln w="38100" cap="flat">
            <a:solidFill>
              <a:srgbClr val="002060"/>
            </a:solidFill>
            <a:prstDash val="solid"/>
            <a:round/>
            <a:headEnd w="med" len="med" type="none"/>
            <a:tailEnd w="lg" len="lg" type="stealth"/>
          </a:ln>
        </p:spPr>
      </p:cxnSp>
      <p:cxnSp>
        <p:nvCxnSpPr>
          <p:cNvPr id="254" name="Shape 254"/>
          <p:cNvCxnSpPr/>
          <p:nvPr/>
        </p:nvCxnSpPr>
        <p:spPr>
          <a:xfrm>
            <a:off y="1885950" x="4267200"/>
            <a:ext cy="1190" cx="1066799"/>
          </a:xfrm>
          <a:prstGeom prst="straightConnector1">
            <a:avLst/>
          </a:prstGeom>
          <a:noFill/>
          <a:ln w="38100" cap="flat">
            <a:solidFill>
              <a:srgbClr val="002060"/>
            </a:solidFill>
            <a:prstDash val="solid"/>
            <a:round/>
            <a:headEnd w="med" len="med" type="none"/>
            <a:tailEnd w="lg" len="lg" type="stealth"/>
          </a:ln>
        </p:spPr>
      </p:cxnSp>
      <p:cxnSp>
        <p:nvCxnSpPr>
          <p:cNvPr id="255" name="Shape 255"/>
          <p:cNvCxnSpPr/>
          <p:nvPr/>
        </p:nvCxnSpPr>
        <p:spPr>
          <a:xfrm rot="5400000">
            <a:off y="2457251" x="2800349"/>
            <a:ext cy="1587" cx="342899"/>
          </a:xfrm>
          <a:prstGeom prst="straightConnector1">
            <a:avLst/>
          </a:prstGeom>
          <a:noFill/>
          <a:ln w="38100" cap="flat">
            <a:solidFill>
              <a:srgbClr val="002060"/>
            </a:solidFill>
            <a:prstDash val="solid"/>
            <a:round/>
            <a:headEnd w="med" len="med" type="none"/>
            <a:tailEnd w="lg" len="lg" type="stealth"/>
          </a:ln>
        </p:spPr>
      </p:cxnSp>
      <p:cxnSp>
        <p:nvCxnSpPr>
          <p:cNvPr id="256" name="Shape 256"/>
          <p:cNvCxnSpPr/>
          <p:nvPr/>
        </p:nvCxnSpPr>
        <p:spPr>
          <a:xfrm rot="5400000">
            <a:off y="3171031" x="-46831"/>
            <a:ext cy="1587" cx="1771650"/>
          </a:xfrm>
          <a:prstGeom prst="straightConnector1">
            <a:avLst/>
          </a:prstGeom>
          <a:noFill/>
          <a:ln w="38100" cap="flat">
            <a:solidFill>
              <a:srgbClr val="002060"/>
            </a:solidFill>
            <a:prstDash val="solid"/>
            <a:round/>
            <a:headEnd w="med" len="med" type="none"/>
            <a:tailEnd w="lg" len="lg" type="stealth"/>
          </a:ln>
        </p:spPr>
      </p:cxnSp>
      <p:cxnSp>
        <p:nvCxnSpPr>
          <p:cNvPr id="257" name="Shape 257"/>
          <p:cNvCxnSpPr/>
          <p:nvPr/>
        </p:nvCxnSpPr>
        <p:spPr>
          <a:xfrm rot="-5400000" flipH="1">
            <a:off y="2133600" x="3809999"/>
            <a:ext cy="2133599" cx="1828800"/>
          </a:xfrm>
          <a:prstGeom prst="straightConnector1">
            <a:avLst/>
          </a:prstGeom>
          <a:noFill/>
          <a:ln w="38100" cap="flat">
            <a:solidFill>
              <a:srgbClr val="002060"/>
            </a:solidFill>
            <a:prstDash val="solid"/>
            <a:round/>
            <a:headEnd w="med" len="med" type="none"/>
            <a:tailEnd w="lg" len="lg" type="stealth"/>
          </a:ln>
        </p:spPr>
      </p:cxnSp>
      <p:cxnSp>
        <p:nvCxnSpPr>
          <p:cNvPr id="258" name="Shape 258"/>
          <p:cNvCxnSpPr/>
          <p:nvPr/>
        </p:nvCxnSpPr>
        <p:spPr>
          <a:xfrm>
            <a:off y="2286000" x="4267200"/>
            <a:ext cy="685799" cx="1447800"/>
          </a:xfrm>
          <a:prstGeom prst="straightConnector1">
            <a:avLst/>
          </a:prstGeom>
          <a:noFill/>
          <a:ln w="38100" cap="flat">
            <a:solidFill>
              <a:srgbClr val="002060"/>
            </a:solidFill>
            <a:prstDash val="solid"/>
            <a:round/>
            <a:headEnd w="med" len="med" type="none"/>
            <a:tailEnd w="lg" len="lg" type="stealth"/>
          </a:ln>
        </p:spPr>
      </p:cxnSp>
    </p:spTree>
  </p:cSld>
  <p:clrMapOvr>
    <a:masterClrMapping/>
  </p:clrMapOvr>
  <p:transition spd="med">
    <p:push dir="r"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23" fill="hold" presetSubtype="16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presetID="23" fill="hold" presetSubtype="16" presetClass="entr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presetID="23" fill="hold" presetSubtype="16" presetClass="entr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presetID="23" fill="hold" presetSubtype="16" presetClass="entr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presetID="23" fill="hold" presetSubtype="16" presetClass="entr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presetID="23" fill="hold" presetSubtype="16" presetClass="entr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presetID="23" fill="hold" presetSubtype="16" presetClass="entr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23" fill="hold" presetSubtype="16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presetID="23" fill="hold" presetSubtype="16" presetClass="entr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presetID="23" fill="hold" presetSubtype="16" presetClass="entr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presetID="23" fill="hold" presetSubtype="16" presetClass="entr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presetID="23" fill="hold" presetSubtype="16" presetClass="entr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presetID="23" fill="hold" presetSubtype="16" presetClass="entr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presetID="23" fill="hold" presetSubtype="16" presetClass="entr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2" name="Shape 2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3" name="Shape 263"/>
          <p:cNvSpPr txBox="1"/>
          <p:nvPr>
            <p:ph type="title"/>
          </p:nvPr>
        </p:nvSpPr>
        <p:spPr>
          <a:xfrm>
            <a:off y="228600" x="3505200"/>
            <a:ext cy="342899" cx="56388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Clr>
                <a:schemeClr val="lt1"/>
              </a:buClr>
              <a:buSzPct val="25000"/>
              <a:buFont typeface="Calibri"/>
              <a:buNone/>
            </a:pPr>
            <a:r>
              <a:rPr strike="noStrike" u="none" b="1" cap="none" baseline="0" sz="36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 НАПРАВЛЕННОСТЬ</a:t>
            </a:r>
            <a:br>
              <a:rPr strike="noStrike" u="none" b="0" cap="none" baseline="0" sz="36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</a:p>
        </p:txBody>
      </p:sp>
      <p:pic>
        <p:nvPicPr>
          <p:cNvPr id="264" name="Shape 264"/>
          <p:cNvPicPr preferRelativeResize="0"/>
          <p:nvPr/>
        </p:nvPicPr>
        <p:blipFill rotWithShape="1">
          <a:blip r:embed="rId3">
            <a:alphaModFix/>
          </a:blip>
          <a:srcRect t="0" b="0" r="0" l="0"/>
          <a:stretch/>
        </p:blipFill>
        <p:spPr>
          <a:xfrm>
            <a:off y="2997520" x="0"/>
            <a:ext cy="2145978" cx="3809999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Shape 265"/>
          <p:cNvSpPr/>
          <p:nvPr/>
        </p:nvSpPr>
        <p:spPr>
          <a:xfrm>
            <a:off y="514350" x="0"/>
            <a:ext cy="800099" cx="4038599"/>
          </a:xfrm>
          <a:prstGeom prst="roundRect">
            <a:avLst>
              <a:gd fmla="val 16667" name="adj"/>
            </a:avLst>
          </a:prstGeom>
          <a:solidFill>
            <a:srgbClr val="FFFFCC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6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Гуманитарная</a:t>
            </a:r>
            <a:r>
              <a:rPr strike="noStrike" u="none" b="0" cap="none" baseline="0" sz="36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266" name="Shape 266"/>
          <p:cNvSpPr/>
          <p:nvPr/>
        </p:nvSpPr>
        <p:spPr>
          <a:xfrm>
            <a:off y="457200" x="4343400"/>
            <a:ext cy="1085850" cx="4800600"/>
          </a:xfrm>
          <a:prstGeom prst="roundRect">
            <a:avLst>
              <a:gd fmla="val 16667" name="adj"/>
            </a:avLst>
          </a:prstGeom>
          <a:solidFill>
            <a:srgbClr val="FFFFCC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6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Естественно – математическая</a:t>
            </a:r>
          </a:p>
        </p:txBody>
      </p:sp>
      <p:sp>
        <p:nvSpPr>
          <p:cNvPr id="267" name="Shape 267"/>
          <p:cNvSpPr/>
          <p:nvPr/>
        </p:nvSpPr>
        <p:spPr>
          <a:xfrm>
            <a:off y="3371850" x="5410200"/>
            <a:ext cy="742949" cx="3733800"/>
          </a:xfrm>
          <a:prstGeom prst="roundRect">
            <a:avLst>
              <a:gd fmla="val 16667" name="adj"/>
            </a:avLst>
          </a:prstGeom>
          <a:solidFill>
            <a:srgbClr val="FFFFCC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2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Оборонно-спортивная</a:t>
            </a:r>
          </a:p>
        </p:txBody>
      </p:sp>
      <p:sp>
        <p:nvSpPr>
          <p:cNvPr id="268" name="Shape 268"/>
          <p:cNvSpPr/>
          <p:nvPr/>
        </p:nvSpPr>
        <p:spPr>
          <a:xfrm>
            <a:off y="2000250" x="5181600"/>
            <a:ext cy="800099" cx="3733800"/>
          </a:xfrm>
          <a:prstGeom prst="roundRect">
            <a:avLst>
              <a:gd fmla="val 16667" name="adj"/>
            </a:avLst>
          </a:prstGeom>
          <a:solidFill>
            <a:srgbClr val="FFFFCC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2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Художественно – эстетическая</a:t>
            </a:r>
          </a:p>
        </p:txBody>
      </p:sp>
      <p:cxnSp>
        <p:nvCxnSpPr>
          <p:cNvPr id="269" name="Shape 269"/>
          <p:cNvCxnSpPr/>
          <p:nvPr/>
        </p:nvCxnSpPr>
        <p:spPr>
          <a:xfrm rot="5400000" flipH="1">
            <a:off y="2048569" x="370780"/>
            <a:ext cy="75405" cx="1772245"/>
          </a:xfrm>
          <a:prstGeom prst="straightConnector1">
            <a:avLst/>
          </a:prstGeom>
          <a:noFill/>
          <a:ln w="38100" cap="flat">
            <a:solidFill>
              <a:srgbClr val="0070C0"/>
            </a:solidFill>
            <a:prstDash val="solid"/>
            <a:round/>
            <a:headEnd w="med" len="med" type="none"/>
            <a:tailEnd w="lg" len="lg" type="stealth"/>
          </a:ln>
        </p:spPr>
      </p:cxnSp>
      <p:cxnSp>
        <p:nvCxnSpPr>
          <p:cNvPr id="270" name="Shape 270"/>
          <p:cNvCxnSpPr/>
          <p:nvPr/>
        </p:nvCxnSpPr>
        <p:spPr>
          <a:xfrm rot="-5400000">
            <a:off y="971550" x="2895600"/>
            <a:ext cy="1828800" cx="1371599"/>
          </a:xfrm>
          <a:prstGeom prst="straightConnector1">
            <a:avLst/>
          </a:prstGeom>
          <a:noFill/>
          <a:ln w="38100" cap="flat">
            <a:solidFill>
              <a:srgbClr val="0070C0"/>
            </a:solidFill>
            <a:prstDash val="solid"/>
            <a:round/>
            <a:headEnd w="med" len="med" type="none"/>
            <a:tailEnd w="lg" len="lg" type="stealth"/>
          </a:ln>
        </p:spPr>
      </p:cxnSp>
      <p:cxnSp>
        <p:nvCxnSpPr>
          <p:cNvPr id="271" name="Shape 271"/>
          <p:cNvCxnSpPr>
            <a:endCxn id="268" idx="1"/>
          </p:cNvCxnSpPr>
          <p:nvPr/>
        </p:nvCxnSpPr>
        <p:spPr>
          <a:xfrm rot="10800000" flipH="1">
            <a:off y="2400299" x="4191000"/>
            <a:ext cy="342900" cx="990600"/>
          </a:xfrm>
          <a:prstGeom prst="straightConnector1">
            <a:avLst/>
          </a:prstGeom>
          <a:noFill/>
          <a:ln w="38100" cap="flat">
            <a:solidFill>
              <a:srgbClr val="0070C0"/>
            </a:solidFill>
            <a:prstDash val="solid"/>
            <a:round/>
            <a:headEnd w="med" len="med" type="none"/>
            <a:tailEnd w="lg" len="lg" type="stealth"/>
          </a:ln>
        </p:spPr>
      </p:cxnSp>
      <p:cxnSp>
        <p:nvCxnSpPr>
          <p:cNvPr id="272" name="Shape 272"/>
          <p:cNvCxnSpPr>
            <a:endCxn id="267" idx="1"/>
          </p:cNvCxnSpPr>
          <p:nvPr/>
        </p:nvCxnSpPr>
        <p:spPr>
          <a:xfrm>
            <a:off y="3714824" x="3810000"/>
            <a:ext cy="28500" cx="1600200"/>
          </a:xfrm>
          <a:prstGeom prst="straightConnector1">
            <a:avLst/>
          </a:prstGeom>
          <a:noFill/>
          <a:ln w="38100" cap="flat">
            <a:solidFill>
              <a:srgbClr val="0070C0"/>
            </a:solidFill>
            <a:prstDash val="solid"/>
            <a:round/>
            <a:headEnd w="med" len="med" type="none"/>
            <a:tailEnd w="lg" len="lg" type="stealth"/>
          </a:ln>
        </p:spPr>
      </p:cxnSp>
      <p:sp>
        <p:nvSpPr>
          <p:cNvPr id="273" name="Shape 273"/>
          <p:cNvSpPr/>
          <p:nvPr/>
        </p:nvSpPr>
        <p:spPr>
          <a:xfrm>
            <a:off y="1771650" x="0"/>
            <a:ext cy="3371850" cx="4495800"/>
          </a:xfrm>
          <a:prstGeom prst="rect">
            <a:avLst/>
          </a:prstGeom>
          <a:solidFill>
            <a:srgbClr val="FEDAD6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18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Группы формируются с учётом возможности:</a:t>
            </a:r>
          </a:p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интересов, склонностей, способностей обучающихся;</a:t>
            </a:r>
          </a:p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дополнительного образования (сетевое взаимодействие с социально - культурными учреждениями города ЭБЦ, ДТДиМ, ДЮСШ);</a:t>
            </a:r>
          </a:p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внеурочной деятельности в школе;</a:t>
            </a:r>
          </a:p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курсов учебного плана ОУ.</a:t>
            </a:r>
          </a:p>
        </p:txBody>
      </p:sp>
    </p:spTree>
  </p:cSld>
  <p:clrMapOvr>
    <a:masterClrMapping/>
  </p:clrMapOvr>
  <p:transition>
    <p:fade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6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6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6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6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2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7" name="Shape 27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8" name="Shape 278"/>
          <p:cNvSpPr txBox="1"/>
          <p:nvPr>
            <p:ph type="title"/>
          </p:nvPr>
        </p:nvSpPr>
        <p:spPr>
          <a:xfrm>
            <a:off y="742950" x="2438400"/>
            <a:ext cy="1085850" cx="61721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strike="noStrike" u="none" b="1" cap="none" baseline="0" sz="325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ПРОЕКТНО –ИССЛЕДОВАТЕЛЬСКАЯ ДЕЯТЕЛЬНОСТЬ</a:t>
            </a:r>
            <a:br>
              <a:rPr strike="noStrike" u="none" b="1" cap="none" baseline="0" sz="395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</a:p>
        </p:txBody>
      </p:sp>
      <p:sp>
        <p:nvSpPr>
          <p:cNvPr id="279" name="Shape 279"/>
          <p:cNvSpPr txBox="1"/>
          <p:nvPr>
            <p:ph idx="1" type="body"/>
          </p:nvPr>
        </p:nvSpPr>
        <p:spPr>
          <a:xfrm>
            <a:off y="1200150" x="457200"/>
            <a:ext cy="3394472" cx="8229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342900" marL="34290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strike="noStrike" u="none" b="1" cap="none" baseline="0" sz="32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ГРУППОВАЯ   </a:t>
            </a:r>
            <a:r>
              <a:rPr strike="noStrike" u="none" b="0" cap="none" baseline="0" sz="32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</a:t>
            </a:r>
          </a:p>
          <a:p>
            <a:pPr algn="l" rtl="0" lvl="0" marR="0" indent="-139700" marL="342900">
              <a:spcBef>
                <a:spcPts val="64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trike="noStrike" u="none" b="0" cap="none" baseline="0" sz="32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rtl="0" lvl="0" marR="0" indent="-342900" marL="342900">
              <a:spcBef>
                <a:spcPts val="64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strike="noStrike" u="none" b="0" cap="none" baseline="0" sz="32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</a:t>
            </a:r>
            <a:r>
              <a:rPr strike="noStrike" u="none" b="1" cap="none" baseline="0" sz="32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ИНДИВИДУАЛЬНАЯ</a:t>
            </a:r>
          </a:p>
        </p:txBody>
      </p:sp>
      <p:pic>
        <p:nvPicPr>
          <p:cNvPr id="280" name="Shape 280"/>
          <p:cNvPicPr preferRelativeResize="0"/>
          <p:nvPr/>
        </p:nvPicPr>
        <p:blipFill rotWithShape="1">
          <a:blip r:embed="rId3">
            <a:alphaModFix/>
          </a:blip>
          <a:srcRect t="0" b="0" r="0" l="0"/>
          <a:stretch/>
        </p:blipFill>
        <p:spPr>
          <a:xfrm>
            <a:off y="2543175" x="5410200"/>
            <a:ext cy="2600324" cx="3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Shape 281"/>
          <p:cNvPicPr preferRelativeResize="0"/>
          <p:nvPr/>
        </p:nvPicPr>
        <p:blipFill rotWithShape="1">
          <a:blip r:embed="rId4">
            <a:alphaModFix/>
          </a:blip>
          <a:srcRect t="0" b="0" r="0" l="0"/>
          <a:stretch/>
        </p:blipFill>
        <p:spPr>
          <a:xfrm>
            <a:off y="1600200" x="152400"/>
            <a:ext cy="3039893" cx="380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5" name="Shape 28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86" name="Shape 286"/>
          <p:cNvSpPr txBox="1"/>
          <p:nvPr>
            <p:ph type="title"/>
          </p:nvPr>
        </p:nvSpPr>
        <p:spPr>
          <a:xfrm>
            <a:off y="342900" x="1828800"/>
            <a:ext cy="628649" cx="56388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strike="noStrike" u="none" b="1" cap="none" baseline="0" sz="32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ПОРТФЕЛЬ ДОСТИЖЕНИЙ</a:t>
            </a:r>
          </a:p>
        </p:txBody>
      </p:sp>
      <p:sp>
        <p:nvSpPr>
          <p:cNvPr id="287" name="Shape 287"/>
          <p:cNvSpPr txBox="1"/>
          <p:nvPr>
            <p:ph idx="1" type="body"/>
          </p:nvPr>
        </p:nvSpPr>
        <p:spPr>
          <a:xfrm>
            <a:off y="1200150" x="457200"/>
            <a:ext cy="3394472" cx="8229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trike="noStrike" u="none" b="0" cap="none" baseline="0" sz="32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8" name="Shape 288"/>
          <p:cNvPicPr preferRelativeResize="0"/>
          <p:nvPr/>
        </p:nvPicPr>
        <p:blipFill rotWithShape="1">
          <a:blip r:embed="rId3">
            <a:alphaModFix/>
          </a:blip>
          <a:srcRect t="0" b="0" r="0" l="0"/>
          <a:stretch/>
        </p:blipFill>
        <p:spPr>
          <a:xfrm>
            <a:off y="914400" x="0"/>
            <a:ext cy="4057650" cx="89377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2" name="Shape 29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3" name="Shape 293"/>
          <p:cNvSpPr txBox="1"/>
          <p:nvPr>
            <p:ph type="title"/>
          </p:nvPr>
        </p:nvSpPr>
        <p:spPr>
          <a:xfrm>
            <a:off y="342900" x="304800"/>
            <a:ext cy="857250" cx="8229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strike="noStrike" u="none" b="1" cap="none" baseline="0" sz="32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4. ИНДИВИДУАЛЬНО – ОБРАЗОВАТЕЛЬНЫЙ  МАРШРУТ для учащихся 1, 5, 7 классов</a:t>
            </a:r>
          </a:p>
        </p:txBody>
      </p:sp>
      <p:sp>
        <p:nvSpPr>
          <p:cNvPr id="294" name="Shape 294"/>
          <p:cNvSpPr/>
          <p:nvPr/>
        </p:nvSpPr>
        <p:spPr>
          <a:xfrm>
            <a:off y="1371600" x="1981200"/>
            <a:ext cy="3771899" cx="5257799"/>
          </a:xfrm>
          <a:prstGeom prst="rect">
            <a:avLst/>
          </a:prstGeom>
          <a:solidFill>
            <a:srgbClr val="FFFFCC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r>
              <a:t/>
            </a:r>
            <a:endParaRPr strike="noStrike" u="none" b="1" cap="none" baseline="0" sz="2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Карта </a:t>
            </a:r>
          </a:p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индивидуального </a:t>
            </a:r>
          </a:p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образовательного маршрута</a:t>
            </a:r>
          </a:p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ученика _______класса</a:t>
            </a:r>
          </a:p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ФИО___________________________</a:t>
            </a:r>
          </a:p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Направленность___________________</a:t>
            </a:r>
          </a:p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r>
              <a:t/>
            </a:r>
            <a:endParaRPr strike="noStrike" u="none" b="1" cap="none" baseline="0" sz="2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rtl="0" lvl="0" marR="0" indent="-342900" marL="34290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strike="noStrike" u="none" b="0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Предметы учебного плана.</a:t>
            </a:r>
          </a:p>
          <a:p>
            <a:pPr algn="l" rtl="0" lvl="0" marR="0" indent="-342900" marL="34290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strike="noStrike" u="none" b="0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Курсы школьного компонента.</a:t>
            </a:r>
          </a:p>
          <a:p>
            <a:pPr algn="l" rtl="0" lvl="0" marR="0" indent="-342900" marL="34290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strike="noStrike" u="none" b="0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Внеурочная деятельность.</a:t>
            </a:r>
          </a:p>
          <a:p>
            <a:pPr algn="l" rtl="0" lvl="0" marR="0" indent="-342900" marL="34290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strike="noStrike" u="none" b="0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Дополнительное образование.</a:t>
            </a:r>
          </a:p>
          <a:p>
            <a:pPr algn="l" rtl="0" lvl="0" marR="0" indent="-342900" marL="34290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strike="noStrike" u="none" b="0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Индивидуальный учебный проект.</a:t>
            </a:r>
          </a:p>
          <a:p>
            <a:pPr algn="l" rtl="0" lvl="0" marR="0" indent="-342900" marL="34290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strike="noStrike" u="none" b="0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Портфель достижений.</a:t>
            </a:r>
          </a:p>
          <a:p>
            <a:pPr algn="l" rtl="0" lvl="0" marR="0" indent="-190500" marL="34290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r>
              <a:t/>
            </a:r>
            <a:endParaRPr strike="noStrike" u="none" b="0" cap="none" baseline="0" sz="2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8" name="Shape 29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9" name="Shape 299"/>
          <p:cNvSpPr txBox="1"/>
          <p:nvPr>
            <p:ph type="title"/>
          </p:nvPr>
        </p:nvSpPr>
        <p:spPr>
          <a:xfrm>
            <a:off y="0" x="381000"/>
            <a:ext cy="422671" cx="67055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strike="noStrike" u="none" b="1" cap="none" baseline="0" sz="36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СОДЕРЖАНИЕ ОБРАЗОВАНИЯ</a:t>
            </a:r>
          </a:p>
        </p:txBody>
      </p:sp>
      <p:sp>
        <p:nvSpPr>
          <p:cNvPr id="300" name="Shape 300"/>
          <p:cNvSpPr txBox="1"/>
          <p:nvPr>
            <p:ph idx="1" type="body"/>
          </p:nvPr>
        </p:nvSpPr>
        <p:spPr>
          <a:xfrm>
            <a:off y="1200150" x="457200"/>
            <a:ext cy="3394472" cx="8229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trike="noStrike" u="none" b="0" cap="none" baseline="0" sz="32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Shape 301"/>
          <p:cNvSpPr/>
          <p:nvPr/>
        </p:nvSpPr>
        <p:spPr>
          <a:xfrm>
            <a:off y="628650" x="609600"/>
            <a:ext cy="1028699" cx="3124199"/>
          </a:xfrm>
          <a:prstGeom prst="rect">
            <a:avLst/>
          </a:prstGeom>
          <a:solidFill>
            <a:srgbClr val="BFFAFD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2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Программы в рамках ООП </a:t>
            </a:r>
          </a:p>
        </p:txBody>
      </p:sp>
      <p:sp>
        <p:nvSpPr>
          <p:cNvPr id="302" name="Shape 302"/>
          <p:cNvSpPr/>
          <p:nvPr/>
        </p:nvSpPr>
        <p:spPr>
          <a:xfrm>
            <a:off y="571500" x="5181600"/>
            <a:ext cy="1085850" cx="3048000"/>
          </a:xfrm>
          <a:prstGeom prst="rect">
            <a:avLst/>
          </a:prstGeom>
          <a:solidFill>
            <a:srgbClr val="FEDAD6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2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Технологии</a:t>
            </a:r>
          </a:p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2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обучения</a:t>
            </a:r>
          </a:p>
        </p:txBody>
      </p:sp>
      <p:sp>
        <p:nvSpPr>
          <p:cNvPr id="303" name="Shape 303"/>
          <p:cNvSpPr/>
          <p:nvPr/>
        </p:nvSpPr>
        <p:spPr>
          <a:xfrm>
            <a:off y="1828800" x="0"/>
            <a:ext cy="3314700" cx="4495800"/>
          </a:xfrm>
          <a:prstGeom prst="rect">
            <a:avLst/>
          </a:prstGeom>
          <a:solidFill>
            <a:srgbClr val="BFFAFD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8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модифицированные и авторские программы:  </a:t>
            </a:r>
          </a:p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0" cap="none" baseline="0" sz="28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курсов внеурочной деятельности, </a:t>
            </a:r>
          </a:p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0" cap="none" baseline="0" sz="28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элективных курсов, </a:t>
            </a:r>
          </a:p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0" cap="none" baseline="0" sz="28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курсов по выбору, </a:t>
            </a:r>
          </a:p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0" cap="none" baseline="0" sz="28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дополнительного образования, </a:t>
            </a:r>
          </a:p>
          <a:p>
            <a:pPr algn="ctr" rtl="0" lvl="0" marR="0" indent="177800" mar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r>
              <a:t/>
            </a:r>
            <a:endParaRPr strike="noStrike" u="none" b="1" cap="none" baseline="0" sz="28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Shape 304"/>
          <p:cNvSpPr/>
          <p:nvPr/>
        </p:nvSpPr>
        <p:spPr>
          <a:xfrm>
            <a:off y="1828800" x="4495800"/>
            <a:ext cy="3314700" cx="4648199"/>
          </a:xfrm>
          <a:prstGeom prst="rect">
            <a:avLst/>
          </a:prstGeom>
          <a:solidFill>
            <a:srgbClr val="FEDAD6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28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разноуровневого обучения, </a:t>
            </a:r>
          </a:p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28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диалоговые технологии обучения,</a:t>
            </a:r>
          </a:p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28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модульные технологии обучения, </a:t>
            </a:r>
          </a:p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28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-эвристические технологии обучения, </a:t>
            </a:r>
          </a:p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28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-индивидуализированные технологии обучения </a:t>
            </a: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08" name="Shape 30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09" name="Shape 309"/>
          <p:cNvSpPr txBox="1"/>
          <p:nvPr>
            <p:ph type="title"/>
          </p:nvPr>
        </p:nvSpPr>
        <p:spPr>
          <a:xfrm>
            <a:off y="1085850" x="457200"/>
            <a:ext cy="571500" cx="822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Clr>
                <a:srgbClr val="FFFFFF"/>
              </a:buClr>
              <a:buSzPct val="25000"/>
              <a:buFont typeface="Calibri"/>
              <a:buNone/>
            </a:pPr>
            <a:r>
              <a:rPr strike="noStrike" u="none" b="1" cap="none" baseline="0" sz="4300" lang="en" i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ВИДЫ ДЕЯТЕЛЬНОСТИ</a:t>
            </a:r>
          </a:p>
        </p:txBody>
      </p:sp>
      <p:sp>
        <p:nvSpPr>
          <p:cNvPr id="310" name="Shape 310"/>
          <p:cNvSpPr/>
          <p:nvPr/>
        </p:nvSpPr>
        <p:spPr>
          <a:xfrm>
            <a:off y="1828800" x="-381000"/>
            <a:ext cy="2114550" cx="43434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6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УРОЧНАЯ</a:t>
            </a:r>
          </a:p>
        </p:txBody>
      </p:sp>
      <p:sp>
        <p:nvSpPr>
          <p:cNvPr id="311" name="Shape 311"/>
          <p:cNvSpPr/>
          <p:nvPr/>
        </p:nvSpPr>
        <p:spPr>
          <a:xfrm>
            <a:off y="1771650" x="4800600"/>
            <a:ext cy="2114550" cx="43434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6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ВНЕ УРОЧНАЯ</a:t>
            </a:r>
          </a:p>
        </p:txBody>
      </p:sp>
      <p:sp>
        <p:nvSpPr>
          <p:cNvPr id="312" name="Shape 312"/>
          <p:cNvSpPr/>
          <p:nvPr/>
        </p:nvSpPr>
        <p:spPr>
          <a:xfrm>
            <a:off y="3200400" x="2209800"/>
            <a:ext cy="1943100" cx="4648199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6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ВНЕ КЛАССНАЯ</a:t>
            </a:r>
          </a:p>
        </p:txBody>
      </p:sp>
      <p:sp>
        <p:nvSpPr>
          <p:cNvPr id="313" name="Shape 313"/>
          <p:cNvSpPr txBox="1"/>
          <p:nvPr/>
        </p:nvSpPr>
        <p:spPr>
          <a:xfrm>
            <a:off y="514350" x="838200"/>
            <a:ext cy="422671" cx="68580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strike="noStrike" u="none" b="1" cap="none" baseline="0" sz="365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Содержание образования</a:t>
            </a:r>
          </a:p>
        </p:txBody>
      </p:sp>
    </p:spTree>
  </p:cSld>
  <p:clrMapOvr>
    <a:masterClrMapping/>
  </p:clrMapOvr>
  <p:transition spd="med">
    <p:push dir="r"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17" name="Shape 3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18" name="Shape 318"/>
          <p:cNvSpPr txBox="1"/>
          <p:nvPr>
            <p:ph type="title"/>
          </p:nvPr>
        </p:nvSpPr>
        <p:spPr>
          <a:xfrm>
            <a:off y="0" x="0"/>
            <a:ext cy="857250" cx="31241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strike="noStrike" u="none" b="1" cap="none" baseline="0" sz="32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УРОЧНАЯ ДЕЯТЕЛЬНОСТЬ</a:t>
            </a:r>
          </a:p>
        </p:txBody>
      </p:sp>
      <p:sp>
        <p:nvSpPr>
          <p:cNvPr id="319" name="Shape 319"/>
          <p:cNvSpPr/>
          <p:nvPr/>
        </p:nvSpPr>
        <p:spPr>
          <a:xfrm>
            <a:off y="3886200" x="2819400"/>
            <a:ext cy="400049" cx="609599"/>
          </a:xfrm>
          <a:prstGeom prst="mathPlus">
            <a:avLst>
              <a:gd fmla="val 23520" name="adj1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800" i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Shape 320"/>
          <p:cNvSpPr/>
          <p:nvPr/>
        </p:nvSpPr>
        <p:spPr>
          <a:xfrm>
            <a:off y="2628900" x="1143000"/>
            <a:ext cy="1085850" cx="8001000"/>
          </a:xfrm>
          <a:prstGeom prst="rect">
            <a:avLst/>
          </a:prstGeom>
          <a:solidFill>
            <a:srgbClr val="FAFACE"/>
          </a:solidFill>
          <a:ln w="57150" cap="flat">
            <a:solidFill>
              <a:srgbClr val="0070C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«5-7 классы»</a:t>
            </a:r>
          </a:p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Освоение школьниками  программ углубленного изучения отдельных предметов; </a:t>
            </a:r>
          </a:p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Курсы школьного компонента. </a:t>
            </a:r>
          </a:p>
        </p:txBody>
      </p:sp>
      <p:sp>
        <p:nvSpPr>
          <p:cNvPr id="321" name="Shape 321"/>
          <p:cNvSpPr/>
          <p:nvPr/>
        </p:nvSpPr>
        <p:spPr>
          <a:xfrm>
            <a:off y="3714750" x="0"/>
            <a:ext cy="1428749" cx="9144000"/>
          </a:xfrm>
          <a:prstGeom prst="rect">
            <a:avLst/>
          </a:prstGeom>
          <a:solidFill>
            <a:srgbClr val="FAFACE"/>
          </a:solidFill>
          <a:ln w="57150" cap="flat">
            <a:solidFill>
              <a:srgbClr val="0070C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trike="noStrike" u="none" b="1" cap="none" baseline="0" sz="2400" lang="en" i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«1-4 классы»</a:t>
            </a:r>
          </a:p>
          <a:p>
            <a:pPr algn="l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«Декада профессионального просвещения» - открытые уроки;</a:t>
            </a:r>
          </a:p>
          <a:p>
            <a:pPr algn="l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Уроки окружающего мира по теме «Профессии»;</a:t>
            </a:r>
          </a:p>
          <a:p>
            <a:pPr algn="l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Решение  задач и выполнение заданий, в которых отражена информация о  профессиональной деятельности человека.</a:t>
            </a:r>
          </a:p>
        </p:txBody>
      </p:sp>
      <p:sp>
        <p:nvSpPr>
          <p:cNvPr id="322" name="Shape 322"/>
          <p:cNvSpPr/>
          <p:nvPr/>
        </p:nvSpPr>
        <p:spPr>
          <a:xfrm>
            <a:off y="857250" x="1828800"/>
            <a:ext cy="1771650" cx="7315200"/>
          </a:xfrm>
          <a:prstGeom prst="rect">
            <a:avLst/>
          </a:prstGeom>
          <a:solidFill>
            <a:srgbClr val="FAFACE"/>
          </a:solidFill>
          <a:ln w="57150" cap="flat">
            <a:solidFill>
              <a:srgbClr val="0070C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1" cap="none" baseline="0" sz="2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«8-9 классы» - предпрофильная подготовка</a:t>
            </a:r>
          </a:p>
          <a:p>
            <a:pPr algn="l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Введение элективных курсов в учебный план школы;</a:t>
            </a:r>
          </a:p>
          <a:p>
            <a:pPr algn="l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Составляется индивидуальный учебный план учащегося (включаются курсы по выбору: предметные, ориентационные, сетевые).</a:t>
            </a:r>
          </a:p>
          <a:p>
            <a:pPr algn="l" rtl="0" lvl="0" marR="0" indent="152400" mar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r>
              <a:t/>
            </a:r>
            <a:endParaRPr strike="noStrike" u="none" b="1" cap="none" baseline="0" sz="2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Shape 323"/>
          <p:cNvSpPr/>
          <p:nvPr/>
        </p:nvSpPr>
        <p:spPr>
          <a:xfrm>
            <a:off y="0" x="3581400"/>
            <a:ext cy="857250" cx="5562600"/>
          </a:xfrm>
          <a:prstGeom prst="rect">
            <a:avLst/>
          </a:prstGeom>
          <a:solidFill>
            <a:srgbClr val="FAFACE"/>
          </a:solidFill>
          <a:ln w="57150" cap="flat">
            <a:solidFill>
              <a:srgbClr val="0070C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«10-11 классы»</a:t>
            </a:r>
          </a:p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Реализуются программы профильного обучения.</a:t>
            </a:r>
          </a:p>
        </p:txBody>
      </p:sp>
    </p:spTree>
  </p:cSld>
  <p:clrMapOvr>
    <a:masterClrMapping/>
  </p:clrMapOvr>
  <p:transition spd="med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27" name="Shape 3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28" name="Shape 328"/>
          <p:cNvSpPr txBox="1"/>
          <p:nvPr>
            <p:ph type="title"/>
          </p:nvPr>
        </p:nvSpPr>
        <p:spPr>
          <a:xfrm>
            <a:off y="0" x="0"/>
            <a:ext cy="857250" cx="31241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strike="noStrike" u="none" b="1" cap="none" baseline="0" sz="32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ВНЕУРОЧНАЯ ДЕЯТЕЛЬНОСТЬ</a:t>
            </a:r>
          </a:p>
        </p:txBody>
      </p:sp>
      <p:sp>
        <p:nvSpPr>
          <p:cNvPr id="329" name="Shape 329"/>
          <p:cNvSpPr/>
          <p:nvPr/>
        </p:nvSpPr>
        <p:spPr>
          <a:xfrm>
            <a:off y="3886200" x="2819400"/>
            <a:ext cy="400049" cx="609599"/>
          </a:xfrm>
          <a:prstGeom prst="mathPlus">
            <a:avLst>
              <a:gd fmla="val 23520" name="adj1"/>
            </a:avLst>
          </a:prstGeom>
          <a:solidFill>
            <a:schemeClr val="accent1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800" i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Shape 330"/>
          <p:cNvSpPr/>
          <p:nvPr/>
        </p:nvSpPr>
        <p:spPr>
          <a:xfrm>
            <a:off y="2171700" x="0"/>
            <a:ext cy="2971799" cx="9144000"/>
          </a:xfrm>
          <a:prstGeom prst="rect">
            <a:avLst/>
          </a:prstGeom>
          <a:solidFill>
            <a:srgbClr val="FAFACE"/>
          </a:solidFill>
          <a:ln w="57150" cap="flat">
            <a:solidFill>
              <a:srgbClr val="0070C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1" cap="none" baseline="0" sz="2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«1-4 классы»</a:t>
            </a:r>
          </a:p>
          <a:p>
            <a:pPr algn="l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Классные часы «Путешествие в страну профессий»;</a:t>
            </a:r>
          </a:p>
          <a:p>
            <a:pPr algn="l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Решение проектных и исследовательских задач «Мир профессий»;</a:t>
            </a:r>
          </a:p>
          <a:p>
            <a:pPr algn="l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Коллективное составление журнала «Профессиональные праздники»;</a:t>
            </a:r>
          </a:p>
          <a:p>
            <a:pPr algn="l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Профориентационные игры;</a:t>
            </a:r>
          </a:p>
          <a:p>
            <a:pPr algn="l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«Творческие мастерские», встречи с родителями «Профессии моих родителей;</a:t>
            </a:r>
          </a:p>
          <a:p>
            <a:pPr algn="l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Посещение кружков, спортивных секций и общественных объединений в школе. </a:t>
            </a:r>
          </a:p>
          <a:p>
            <a:pPr algn="l" rtl="0" lvl="0" marR="0" indent="152400" mar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r>
              <a:t/>
            </a:r>
            <a:endParaRPr strike="noStrike" u="none" b="1" cap="none" baseline="0" sz="2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rtl="0" lvl="0" marR="0" indent="152400" mar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r>
              <a:t/>
            </a:r>
            <a:endParaRPr strike="noStrike" u="none" b="1" cap="none" baseline="0" sz="2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Shape 331"/>
          <p:cNvSpPr/>
          <p:nvPr/>
        </p:nvSpPr>
        <p:spPr>
          <a:xfrm>
            <a:off y="0" x="3048000"/>
            <a:ext cy="1371599" cx="6096000"/>
          </a:xfrm>
          <a:prstGeom prst="rect">
            <a:avLst/>
          </a:prstGeom>
          <a:solidFill>
            <a:srgbClr val="FAFACE"/>
          </a:solidFill>
          <a:ln w="57150" cap="flat">
            <a:solidFill>
              <a:srgbClr val="0070C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1" cap="none" baseline="0" sz="2400" i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«8-9 классы»</a:t>
            </a:r>
          </a:p>
          <a:p>
            <a:pPr algn="l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Профконсультации психолога школы;</a:t>
            </a:r>
          </a:p>
          <a:p>
            <a:pPr algn="l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Профдиагностика;</a:t>
            </a:r>
          </a:p>
          <a:p>
            <a:pPr algn="l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Профессиография (требования к профессиям).</a:t>
            </a:r>
          </a:p>
          <a:p>
            <a:pPr algn="l" rtl="0" lvl="0" marR="0" indent="152400" mar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r>
              <a:t/>
            </a:r>
            <a:endParaRPr strike="noStrike" u="none" b="1" cap="none" baseline="0" sz="2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Shape 332"/>
          <p:cNvSpPr/>
          <p:nvPr/>
        </p:nvSpPr>
        <p:spPr>
          <a:xfrm>
            <a:off y="0" x="6553200"/>
            <a:ext cy="342899" cx="2590800"/>
          </a:xfrm>
          <a:prstGeom prst="rect">
            <a:avLst/>
          </a:prstGeom>
          <a:solidFill>
            <a:srgbClr val="FAFACE"/>
          </a:solidFill>
          <a:ln w="57150" cap="flat">
            <a:solidFill>
              <a:srgbClr val="0070C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«10-11 классы»</a:t>
            </a:r>
          </a:p>
        </p:txBody>
      </p:sp>
      <p:sp>
        <p:nvSpPr>
          <p:cNvPr id="333" name="Shape 333"/>
          <p:cNvSpPr/>
          <p:nvPr/>
        </p:nvSpPr>
        <p:spPr>
          <a:xfrm>
            <a:off y="1371600" x="1143000"/>
            <a:ext cy="800099" cx="8001000"/>
          </a:xfrm>
          <a:prstGeom prst="rect">
            <a:avLst/>
          </a:prstGeom>
          <a:solidFill>
            <a:srgbClr val="FAFACE"/>
          </a:solidFill>
          <a:ln w="57150" cap="flat">
            <a:solidFill>
              <a:srgbClr val="0070C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«5-7 классы»</a:t>
            </a:r>
          </a:p>
          <a:p>
            <a:pPr algn="l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Организация КТД в школе;</a:t>
            </a:r>
          </a:p>
          <a:p>
            <a:pPr algn="l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Работа органов самоуправления «Я - лидер».</a:t>
            </a:r>
          </a:p>
        </p:txBody>
      </p:sp>
    </p:spTree>
  </p:cSld>
  <p:clrMapOvr>
    <a:masterClrMapping/>
  </p:clrMapOvr>
  <p:transition spd="med">
    <p:push dir="r"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38" name="Shape 3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39" name="Shape 339"/>
          <p:cNvSpPr/>
          <p:nvPr/>
        </p:nvSpPr>
        <p:spPr>
          <a:xfrm>
            <a:off y="4000500" x="0"/>
            <a:ext cy="1143000" cx="9144000"/>
          </a:xfrm>
          <a:prstGeom prst="rect">
            <a:avLst/>
          </a:prstGeom>
          <a:solidFill>
            <a:srgbClr val="FAFACE"/>
          </a:solidFill>
          <a:ln w="57150" cap="flat">
            <a:solidFill>
              <a:srgbClr val="0070C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1" cap="none" baseline="0" sz="2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«1-4 классы»</a:t>
            </a:r>
          </a:p>
          <a:p>
            <a:pPr algn="l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Дополнительное образование детей;</a:t>
            </a:r>
          </a:p>
          <a:p>
            <a:pPr algn="l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Экскурсии на предприятия города;</a:t>
            </a:r>
          </a:p>
          <a:p>
            <a:pPr algn="l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Выход в культурные учреждения города.</a:t>
            </a:r>
          </a:p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1" cap="none" baseline="0" sz="2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rtl="0" lvl="0" marR="0" indent="152400" mar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r>
              <a:t/>
            </a:r>
            <a:endParaRPr strike="noStrike" u="none" b="1" cap="none" baseline="0" sz="2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Shape 340"/>
          <p:cNvSpPr/>
          <p:nvPr/>
        </p:nvSpPr>
        <p:spPr>
          <a:xfrm>
            <a:off y="4000500" x="5638800"/>
            <a:ext cy="457200" cx="3200399"/>
          </a:xfrm>
          <a:prstGeom prst="rect">
            <a:avLst/>
          </a:prstGeom>
          <a:solidFill>
            <a:srgbClr val="FAFACE"/>
          </a:solidFill>
          <a:ln w="57150" cap="flat">
            <a:solidFill>
              <a:srgbClr val="0070C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1" cap="none" baseline="0" sz="2400" i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«5-7 классы»</a:t>
            </a:r>
          </a:p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1" cap="none" baseline="0" sz="2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Shape 341"/>
          <p:cNvSpPr txBox="1"/>
          <p:nvPr>
            <p:ph type="title"/>
          </p:nvPr>
        </p:nvSpPr>
        <p:spPr>
          <a:xfrm>
            <a:off y="0" x="0"/>
            <a:ext cy="857250" cx="31241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strike="noStrike" u="none" b="1" cap="none" baseline="0" sz="32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ВНЕКЛАССНАЯ</a:t>
            </a:r>
            <a:br>
              <a:rPr strike="noStrike" u="none" b="1" cap="none" baseline="0" sz="32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strike="noStrike" u="none" b="1" cap="none" baseline="0" sz="32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ДЕЯТЕЛЬНОСТЬ</a:t>
            </a:r>
          </a:p>
        </p:txBody>
      </p:sp>
      <p:sp>
        <p:nvSpPr>
          <p:cNvPr id="342" name="Shape 342"/>
          <p:cNvSpPr/>
          <p:nvPr/>
        </p:nvSpPr>
        <p:spPr>
          <a:xfrm>
            <a:off y="2057400" x="914400"/>
            <a:ext cy="1943100" cx="8229600"/>
          </a:xfrm>
          <a:prstGeom prst="rect">
            <a:avLst/>
          </a:prstGeom>
          <a:solidFill>
            <a:srgbClr val="FAFACE"/>
          </a:solidFill>
          <a:ln w="57150" cap="flat">
            <a:solidFill>
              <a:srgbClr val="0070C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1" cap="none" baseline="0" sz="2400" i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1" cap="none" baseline="0" sz="2400" i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«8-9 классы»</a:t>
            </a:r>
          </a:p>
          <a:p>
            <a:pPr algn="l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Встречи с представителями учебных заведений и организаций, «Дни открытых дверей», «Ярмарка учебных мест»;</a:t>
            </a:r>
          </a:p>
          <a:p>
            <a:pPr algn="l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Экскурсии в профессиональные учебные учреждения города;</a:t>
            </a:r>
          </a:p>
          <a:p>
            <a:pPr algn="l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Знакомство с «Образовательной картой города Братска».</a:t>
            </a:r>
          </a:p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1" cap="none" baseline="0" sz="2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rtl="0" lvl="0" marR="0" indent="152400" mar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r>
              <a:t/>
            </a:r>
            <a:endParaRPr strike="noStrike" u="none" b="1" cap="none" baseline="0" sz="2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Shape 343"/>
          <p:cNvSpPr/>
          <p:nvPr/>
        </p:nvSpPr>
        <p:spPr>
          <a:xfrm>
            <a:off y="0" x="3048000"/>
            <a:ext cy="2343149" cx="6096000"/>
          </a:xfrm>
          <a:prstGeom prst="rect">
            <a:avLst/>
          </a:prstGeom>
          <a:solidFill>
            <a:srgbClr val="FAFACE"/>
          </a:solidFill>
          <a:ln w="57150" cap="flat">
            <a:solidFill>
              <a:srgbClr val="0070C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1" cap="none" baseline="0" sz="2400" i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1" cap="none" baseline="0" sz="2400" i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1" cap="none" baseline="0" sz="2400" i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«10-11 классы»</a:t>
            </a:r>
          </a:p>
          <a:p>
            <a:pPr algn="l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Занятия в педагогических классах на базе БПК №1  для учащихся 9-10 классов;</a:t>
            </a:r>
          </a:p>
          <a:p>
            <a:pPr algn="l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Профессиональные пробы на базе ДОУ и ОУ;</a:t>
            </a:r>
          </a:p>
          <a:p>
            <a:pPr algn="l" rtl="0" lvl="0" marR="0" indent="0" mar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strike="noStrike" u="none" b="1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Профессиональная подготовка по специальностям (</a:t>
            </a:r>
            <a:r>
              <a:rPr strike="noStrike" u="none" b="0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столяр, портной, водитель автомобиля, оператор ЭВМ).</a:t>
            </a:r>
          </a:p>
          <a:p>
            <a:pPr algn="l" rtl="0" lvl="0" marR="0" indent="152400" mar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r>
              <a:t/>
            </a:r>
            <a:endParaRPr strike="noStrike" u="none" b="1" cap="none" baseline="0" sz="2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rtl="0" lvl="0" marR="0" indent="152400" mar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r>
              <a:t/>
            </a:r>
            <a:endParaRPr strike="noStrike" u="none" b="1" cap="none" baseline="0" sz="2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400" lang="en" i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344" name="Shape 344"/>
          <p:cNvPicPr preferRelativeResize="0"/>
          <p:nvPr/>
        </p:nvPicPr>
        <p:blipFill rotWithShape="1">
          <a:blip r:embed="rId3">
            <a:alphaModFix/>
          </a:blip>
          <a:srcRect t="0" b="64067" r="27736" l="0"/>
          <a:stretch/>
        </p:blipFill>
        <p:spPr>
          <a:xfrm>
            <a:off y="400050" x="1752600"/>
            <a:ext cy="4076430" cx="7391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Shape 345"/>
          <p:cNvPicPr preferRelativeResize="0"/>
          <p:nvPr/>
        </p:nvPicPr>
        <p:blipFill rotWithShape="1">
          <a:blip r:embed="rId4">
            <a:alphaModFix/>
          </a:blip>
          <a:srcRect t="1579" b="62092" r="19415" l="9342"/>
          <a:stretch/>
        </p:blipFill>
        <p:spPr>
          <a:xfrm>
            <a:off y="457200" x="1600200"/>
            <a:ext cy="4114799" cx="7275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Shape 346"/>
          <p:cNvPicPr preferRelativeResize="0"/>
          <p:nvPr/>
        </p:nvPicPr>
        <p:blipFill rotWithShape="1">
          <a:blip r:embed="rId5">
            <a:alphaModFix/>
          </a:blip>
          <a:srcRect t="0" b="63672" r="22920" l="8175"/>
          <a:stretch/>
        </p:blipFill>
        <p:spPr>
          <a:xfrm>
            <a:off y="400050" x="1752600"/>
            <a:ext cy="4057650" cx="6939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Shape 347"/>
          <p:cNvPicPr preferRelativeResize="0"/>
          <p:nvPr/>
        </p:nvPicPr>
        <p:blipFill rotWithShape="1">
          <a:blip r:embed="rId6">
            <a:alphaModFix/>
          </a:blip>
          <a:srcRect t="0" b="0" r="0" l="0"/>
          <a:stretch/>
        </p:blipFill>
        <p:spPr>
          <a:xfrm>
            <a:off y="628650" x="2209800"/>
            <a:ext cy="3771899" cx="6700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Shape 348"/>
          <p:cNvPicPr preferRelativeResize="0"/>
          <p:nvPr/>
        </p:nvPicPr>
        <p:blipFill rotWithShape="1">
          <a:blip r:embed="rId7">
            <a:alphaModFix/>
          </a:blip>
          <a:srcRect t="0" b="67621" r="27591" l="0"/>
          <a:stretch/>
        </p:blipFill>
        <p:spPr>
          <a:xfrm>
            <a:off y="1428750" x="0"/>
            <a:ext cy="3714750" cx="7489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2" fill="hold" presetSubtype="8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xit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2" fill="hold" presetSubtype="8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xit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2" fill="hold" presetSubtype="8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xit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2" fill="hold" presetSubtype="8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xit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2" fill="hold" presetSubtype="8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xit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53" name="Shape 35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54" name="Shape 354"/>
          <p:cNvSpPr txBox="1"/>
          <p:nvPr>
            <p:ph type="title"/>
          </p:nvPr>
        </p:nvSpPr>
        <p:spPr>
          <a:xfrm>
            <a:off y="0" x="381000"/>
            <a:ext cy="857250" cx="76961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strike="noStrike" u="none" b="1" cap="none" baseline="0" sz="32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ПСИХОЛОГО  – ПЕДАГОГИЧЕСКОЕ СОПРОВОЖДЕНИЕ</a:t>
            </a:r>
          </a:p>
        </p:txBody>
      </p:sp>
      <p:sp>
        <p:nvSpPr>
          <p:cNvPr id="355" name="Shape 355"/>
          <p:cNvSpPr txBox="1"/>
          <p:nvPr>
            <p:ph idx="1" type="body"/>
          </p:nvPr>
        </p:nvSpPr>
        <p:spPr>
          <a:xfrm>
            <a:off y="971550" x="1905000"/>
            <a:ext cy="3829050" cx="72390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-514350" marL="51435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98529"/>
              <a:buFont typeface="Arial"/>
              <a:buAutoNum type="arabicPeriod"/>
            </a:pPr>
            <a:r>
              <a:rPr strike="noStrike" u="none" b="0" cap="none" baseline="0" sz="335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Программа. </a:t>
            </a:r>
          </a:p>
          <a:p>
            <a:pPr algn="ctr" rtl="0" lvl="0" marR="0" indent="-514350" marL="514350">
              <a:lnSpc>
                <a:spcPct val="90000"/>
              </a:lnSpc>
              <a:spcBef>
                <a:spcPts val="670"/>
              </a:spcBef>
              <a:buClr>
                <a:schemeClr val="dk1"/>
              </a:buClr>
              <a:buSzPct val="98529"/>
              <a:buFont typeface="Arial"/>
              <a:buAutoNum type="arabicPeriod"/>
            </a:pPr>
            <a:r>
              <a:rPr strike="noStrike" u="none" b="0" cap="none" baseline="0" sz="335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Консультационный пункт. </a:t>
            </a:r>
          </a:p>
          <a:p>
            <a:pPr algn="ctr" rtl="0" lvl="0" marR="0" indent="-514350" marL="514350">
              <a:lnSpc>
                <a:spcPct val="90000"/>
              </a:lnSpc>
              <a:spcBef>
                <a:spcPts val="670"/>
              </a:spcBef>
              <a:buClr>
                <a:schemeClr val="dk1"/>
              </a:buClr>
              <a:buSzPct val="98529"/>
              <a:buFont typeface="Arial"/>
              <a:buAutoNum type="arabicPeriod"/>
            </a:pPr>
            <a:r>
              <a:rPr strike="noStrike" u="none" b="0" cap="none" baseline="0" sz="335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Кадры. </a:t>
            </a:r>
          </a:p>
          <a:p>
            <a:pPr algn="ctr" rtl="0" lvl="0" marR="0" indent="-514350" marL="514350">
              <a:lnSpc>
                <a:spcPct val="90000"/>
              </a:lnSpc>
              <a:spcBef>
                <a:spcPts val="670"/>
              </a:spcBef>
              <a:buClr>
                <a:schemeClr val="dk1"/>
              </a:buClr>
              <a:buSzPct val="98529"/>
              <a:buFont typeface="Arial"/>
              <a:buAutoNum type="arabicPeriod"/>
            </a:pPr>
            <a:r>
              <a:rPr strike="noStrike" u="none" b="0" cap="none" baseline="0" sz="335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Коррекционная работа.</a:t>
            </a:r>
          </a:p>
          <a:p>
            <a:pPr algn="ctr" rtl="0" lvl="0" marR="0" indent="-514350" marL="514350">
              <a:lnSpc>
                <a:spcPct val="90000"/>
              </a:lnSpc>
              <a:spcBef>
                <a:spcPts val="670"/>
              </a:spcBef>
              <a:buClr>
                <a:schemeClr val="dk1"/>
              </a:buClr>
              <a:buSzPct val="98529"/>
              <a:buFont typeface="Arial"/>
              <a:buAutoNum type="arabicPeriod"/>
            </a:pPr>
            <a:r>
              <a:rPr strike="noStrike" u="none" b="0" cap="none" baseline="0" sz="335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Методическая работа.</a:t>
            </a:r>
          </a:p>
          <a:p>
            <a:pPr algn="ctr" rtl="0" lvl="0" marR="0" indent="-514350" marL="514350">
              <a:lnSpc>
                <a:spcPct val="90000"/>
              </a:lnSpc>
              <a:spcBef>
                <a:spcPts val="670"/>
              </a:spcBef>
              <a:buClr>
                <a:schemeClr val="dk1"/>
              </a:buClr>
              <a:buSzPct val="98529"/>
              <a:buFont typeface="Arial"/>
              <a:buAutoNum type="arabicPeriod"/>
            </a:pPr>
            <a:r>
              <a:rPr strike="noStrike" u="none" b="0" cap="none" baseline="0" sz="335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Мониторинг профилизации:</a:t>
            </a:r>
          </a:p>
          <a:p>
            <a:pPr algn="ctr" rtl="0" lvl="0" marR="0" indent="-514350" marL="514350">
              <a:lnSpc>
                <a:spcPct val="90000"/>
              </a:lnSpc>
              <a:spcBef>
                <a:spcPts val="67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strike="noStrike" u="none" b="0" cap="none" baseline="0" sz="335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Ценностные ориентиры;</a:t>
            </a:r>
          </a:p>
          <a:p>
            <a:pPr algn="ctr" rtl="0" lvl="0" marR="0" indent="-514350" marL="514350">
              <a:lnSpc>
                <a:spcPct val="90000"/>
              </a:lnSpc>
              <a:spcBef>
                <a:spcPts val="670"/>
              </a:spcBef>
              <a:buClr>
                <a:schemeClr val="dk1"/>
              </a:buClr>
              <a:buSzPct val="98529"/>
              <a:buFont typeface="Arial"/>
              <a:buAutoNum type="arabicPeriod"/>
            </a:pPr>
            <a:r>
              <a:rPr strike="noStrike" u="none" b="0" cap="none" baseline="0" sz="335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Нравственная позиция;</a:t>
            </a:r>
          </a:p>
          <a:p>
            <a:pPr algn="ctr" rtl="0" lvl="0" marR="0" indent="-514350" marL="514350">
              <a:lnSpc>
                <a:spcPct val="90000"/>
              </a:lnSpc>
              <a:spcBef>
                <a:spcPts val="670"/>
              </a:spcBef>
              <a:buClr>
                <a:schemeClr val="dk1"/>
              </a:buClr>
              <a:buSzPct val="98529"/>
              <a:buFont typeface="Arial"/>
              <a:buAutoNum type="arabicPeriod"/>
            </a:pPr>
            <a:r>
              <a:rPr strike="noStrike" u="none" b="0" cap="none" baseline="0" sz="335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Учебные возможности</a:t>
            </a:r>
          </a:p>
        </p:txBody>
      </p:sp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59" name="Shape 35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60" name="Shape 360"/>
          <p:cNvSpPr txBox="1"/>
          <p:nvPr>
            <p:ph type="title"/>
          </p:nvPr>
        </p:nvSpPr>
        <p:spPr>
          <a:xfrm>
            <a:off y="800100" x="228600"/>
            <a:ext cy="857250" cx="8229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strike="noStrike" u="none" b="1" cap="none" baseline="0" sz="325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  УСЛОВИЯ  ДЛЯ  РЕАЛИЗАЦИИ</a:t>
            </a:r>
            <a:br>
              <a:rPr strike="noStrike" u="none" b="1" cap="none" baseline="0" sz="325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strike="noStrike" u="none" b="1" cap="none" baseline="0" sz="325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ПРОГРАММЫ</a:t>
            </a:r>
            <a:br>
              <a:rPr strike="noStrike" u="none" b="0" cap="none" baseline="0" sz="395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</a:p>
        </p:txBody>
      </p:sp>
      <p:sp>
        <p:nvSpPr>
          <p:cNvPr id="361" name="Shape 361"/>
          <p:cNvSpPr txBox="1"/>
          <p:nvPr>
            <p:ph idx="1" type="body"/>
          </p:nvPr>
        </p:nvSpPr>
        <p:spPr>
          <a:xfrm>
            <a:off y="1543050" x="990600"/>
            <a:ext cy="3394472" cx="76199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342900" marL="34290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strike="noStrike" u="none" b="0" cap="none" baseline="0" sz="36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 Нормативно – правовая база.</a:t>
            </a:r>
          </a:p>
          <a:p>
            <a:pPr algn="l" rtl="0" lvl="0" marR="0" indent="-342900" marL="342900">
              <a:spcBef>
                <a:spcPts val="72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strike="noStrike" u="none" b="0" cap="none" baseline="0" sz="36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Материально – техническая база.</a:t>
            </a:r>
          </a:p>
          <a:p>
            <a:pPr algn="l" rtl="0" lvl="0" marR="0" indent="-342900" marL="342900">
              <a:spcBef>
                <a:spcPts val="72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strike="noStrike" u="none" b="0" cap="none" baseline="0" sz="36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 Кадры. </a:t>
            </a:r>
          </a:p>
          <a:p>
            <a:pPr algn="l" rtl="0" lvl="0" marR="0" indent="-114300" marL="342900">
              <a:spcBef>
                <a:spcPts val="72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trike="noStrike" u="none" b="0" cap="none" baseline="0" sz="36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65" name="Shape 36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66" name="Shape 366"/>
          <p:cNvSpPr txBox="1"/>
          <p:nvPr>
            <p:ph type="title"/>
          </p:nvPr>
        </p:nvSpPr>
        <p:spPr>
          <a:xfrm>
            <a:off y="1428750" x="457200"/>
            <a:ext cy="857250" cx="3809999"/>
          </a:xfrm>
          <a:prstGeom prst="rect">
            <a:avLst/>
          </a:prstGeom>
          <a:solidFill>
            <a:srgbClr val="FFFFCC"/>
          </a:solidFill>
          <a:ln w="19050" cap="flat">
            <a:solidFill>
              <a:srgbClr val="0070C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Clr>
                <a:srgbClr val="0070C0"/>
              </a:buClr>
              <a:buSzPct val="25000"/>
              <a:buFont typeface="Calibri"/>
              <a:buNone/>
            </a:pPr>
            <a:r>
              <a:rPr strike="noStrike" u="none" b="1" cap="none" baseline="0" sz="3600" lang="en" i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КОМПЛЕКС ВОТ</a:t>
            </a:r>
          </a:p>
        </p:txBody>
      </p:sp>
      <p:sp>
        <p:nvSpPr>
          <p:cNvPr id="367" name="Shape 367"/>
          <p:cNvSpPr/>
          <p:nvPr/>
        </p:nvSpPr>
        <p:spPr>
          <a:xfrm>
            <a:off y="114300" x="838200"/>
            <a:ext cy="914400" cx="3276600"/>
          </a:xfrm>
          <a:prstGeom prst="roundRect">
            <a:avLst>
              <a:gd fmla="val 16667" name="adj"/>
            </a:avLst>
          </a:prstGeom>
          <a:solidFill>
            <a:srgbClr val="FEDAD6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800" lang="en" i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НАПРАВЛЕННОСТЬ</a:t>
            </a:r>
          </a:p>
        </p:txBody>
      </p:sp>
      <p:sp>
        <p:nvSpPr>
          <p:cNvPr id="368" name="Shape 368"/>
          <p:cNvSpPr/>
          <p:nvPr/>
        </p:nvSpPr>
        <p:spPr>
          <a:xfrm>
            <a:off y="114300" x="4876800"/>
            <a:ext cy="1314450" cx="4038599"/>
          </a:xfrm>
          <a:prstGeom prst="roundRect">
            <a:avLst>
              <a:gd fmla="val 16667" name="adj"/>
            </a:avLst>
          </a:prstGeom>
          <a:solidFill>
            <a:srgbClr val="FEDAD6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800" lang="en" i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ПРОЕКТНО –ИССЛЕДОВАТЕЛЬСКАЯ ДЕЯТЕЛЬНОСТЬ</a:t>
            </a:r>
          </a:p>
        </p:txBody>
      </p:sp>
      <p:sp>
        <p:nvSpPr>
          <p:cNvPr id="369" name="Shape 369"/>
          <p:cNvSpPr/>
          <p:nvPr/>
        </p:nvSpPr>
        <p:spPr>
          <a:xfrm>
            <a:off y="1600200" x="5334000"/>
            <a:ext cy="914400" cx="3276600"/>
          </a:xfrm>
          <a:prstGeom prst="roundRect">
            <a:avLst>
              <a:gd fmla="val 16667" name="adj"/>
            </a:avLst>
          </a:prstGeom>
          <a:solidFill>
            <a:srgbClr val="FEDAD6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800" lang="en" i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ПОРТФЕЛЬ ДОСТИЖЕНИЙ</a:t>
            </a:r>
          </a:p>
        </p:txBody>
      </p:sp>
      <p:sp>
        <p:nvSpPr>
          <p:cNvPr id="370" name="Shape 370"/>
          <p:cNvSpPr/>
          <p:nvPr/>
        </p:nvSpPr>
        <p:spPr>
          <a:xfrm>
            <a:off y="2628900" x="1143000"/>
            <a:ext cy="1028699" cx="3276600"/>
          </a:xfrm>
          <a:prstGeom prst="roundRect">
            <a:avLst>
              <a:gd fmla="val 16667" name="adj"/>
            </a:avLst>
          </a:prstGeom>
          <a:solidFill>
            <a:srgbClr val="FEDAD6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800" lang="en" i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ПСИХОЛОГО _ ПЕДАГОГИЧЕСКОЕ СОПРОВОЖДЕНИЕ</a:t>
            </a:r>
          </a:p>
        </p:txBody>
      </p:sp>
      <p:sp>
        <p:nvSpPr>
          <p:cNvPr id="371" name="Shape 371"/>
          <p:cNvSpPr/>
          <p:nvPr/>
        </p:nvSpPr>
        <p:spPr>
          <a:xfrm>
            <a:off y="2971800" x="5638800"/>
            <a:ext cy="971550" cx="3505200"/>
          </a:xfrm>
          <a:prstGeom prst="roundRect">
            <a:avLst>
              <a:gd fmla="val 16667" name="adj"/>
            </a:avLst>
          </a:prstGeom>
          <a:solidFill>
            <a:srgbClr val="FEDAD6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800" lang="en" i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ИНДИВИДУАЛЬНЫЙ ОБРАЗОВАТЕЛЬНЫЙ МАРШРУТ</a:t>
            </a:r>
          </a:p>
        </p:txBody>
      </p:sp>
      <p:sp>
        <p:nvSpPr>
          <p:cNvPr id="372" name="Shape 372"/>
          <p:cNvSpPr/>
          <p:nvPr/>
        </p:nvSpPr>
        <p:spPr>
          <a:xfrm>
            <a:off y="4114800" x="3733800"/>
            <a:ext cy="914400" cx="3276600"/>
          </a:xfrm>
          <a:prstGeom prst="roundRect">
            <a:avLst>
              <a:gd fmla="val 16667" name="adj"/>
            </a:avLst>
          </a:prstGeom>
          <a:solidFill>
            <a:srgbClr val="FEDAD6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800" lang="en" i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СОДЕРЖАНИЕ ОБРАЗОВАНИЯ</a:t>
            </a:r>
          </a:p>
        </p:txBody>
      </p:sp>
      <p:sp>
        <p:nvSpPr>
          <p:cNvPr id="373" name="Shape 373"/>
          <p:cNvSpPr/>
          <p:nvPr/>
        </p:nvSpPr>
        <p:spPr>
          <a:xfrm>
            <a:off y="4057650" x="0"/>
            <a:ext cy="914400" cx="3276600"/>
          </a:xfrm>
          <a:prstGeom prst="roundRect">
            <a:avLst>
              <a:gd fmla="val 16667" name="adj"/>
            </a:avLst>
          </a:prstGeom>
          <a:solidFill>
            <a:srgbClr val="FEDAD6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800" lang="en" i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УСЛОВИЯ РЕАЛИЗАЦИИ</a:t>
            </a:r>
          </a:p>
        </p:txBody>
      </p:sp>
      <p:cxnSp>
        <p:nvCxnSpPr>
          <p:cNvPr id="374" name="Shape 374"/>
          <p:cNvCxnSpPr/>
          <p:nvPr/>
        </p:nvCxnSpPr>
        <p:spPr>
          <a:xfrm rot="-5400000">
            <a:off y="1228526" x="2619375"/>
            <a:ext cy="1587" cx="400049"/>
          </a:xfrm>
          <a:prstGeom prst="straightConnector1">
            <a:avLst/>
          </a:prstGeom>
          <a:noFill/>
          <a:ln w="38100" cap="flat">
            <a:solidFill>
              <a:srgbClr val="002060"/>
            </a:solidFill>
            <a:prstDash val="solid"/>
            <a:round/>
            <a:headEnd w="med" len="med" type="none"/>
            <a:tailEnd w="lg" len="lg" type="stealth"/>
          </a:ln>
        </p:spPr>
      </p:cxnSp>
      <p:cxnSp>
        <p:nvCxnSpPr>
          <p:cNvPr id="375" name="Shape 375"/>
          <p:cNvCxnSpPr/>
          <p:nvPr/>
        </p:nvCxnSpPr>
        <p:spPr>
          <a:xfrm rot="10800000" flipH="1">
            <a:off y="857249" x="3962400"/>
            <a:ext cy="571500" cx="914400"/>
          </a:xfrm>
          <a:prstGeom prst="straightConnector1">
            <a:avLst/>
          </a:prstGeom>
          <a:noFill/>
          <a:ln w="38100" cap="flat">
            <a:solidFill>
              <a:srgbClr val="002060"/>
            </a:solidFill>
            <a:prstDash val="solid"/>
            <a:round/>
            <a:headEnd w="med" len="med" type="none"/>
            <a:tailEnd w="lg" len="lg" type="stealth"/>
          </a:ln>
        </p:spPr>
      </p:cxnSp>
      <p:cxnSp>
        <p:nvCxnSpPr>
          <p:cNvPr id="376" name="Shape 376"/>
          <p:cNvCxnSpPr/>
          <p:nvPr/>
        </p:nvCxnSpPr>
        <p:spPr>
          <a:xfrm>
            <a:off y="1885950" x="4267200"/>
            <a:ext cy="1190" cx="1066799"/>
          </a:xfrm>
          <a:prstGeom prst="straightConnector1">
            <a:avLst/>
          </a:prstGeom>
          <a:noFill/>
          <a:ln w="38100" cap="flat">
            <a:solidFill>
              <a:srgbClr val="002060"/>
            </a:solidFill>
            <a:prstDash val="solid"/>
            <a:round/>
            <a:headEnd w="med" len="med" type="none"/>
            <a:tailEnd w="lg" len="lg" type="stealth"/>
          </a:ln>
        </p:spPr>
      </p:cxnSp>
      <p:cxnSp>
        <p:nvCxnSpPr>
          <p:cNvPr id="377" name="Shape 377"/>
          <p:cNvCxnSpPr/>
          <p:nvPr/>
        </p:nvCxnSpPr>
        <p:spPr>
          <a:xfrm rot="5400000">
            <a:off y="2457251" x="2800349"/>
            <a:ext cy="1587" cx="342899"/>
          </a:xfrm>
          <a:prstGeom prst="straightConnector1">
            <a:avLst/>
          </a:prstGeom>
          <a:noFill/>
          <a:ln w="38100" cap="flat">
            <a:solidFill>
              <a:srgbClr val="002060"/>
            </a:solidFill>
            <a:prstDash val="solid"/>
            <a:round/>
            <a:headEnd w="med" len="med" type="none"/>
            <a:tailEnd w="lg" len="lg" type="stealth"/>
          </a:ln>
        </p:spPr>
      </p:cxnSp>
      <p:cxnSp>
        <p:nvCxnSpPr>
          <p:cNvPr id="378" name="Shape 378"/>
          <p:cNvCxnSpPr/>
          <p:nvPr/>
        </p:nvCxnSpPr>
        <p:spPr>
          <a:xfrm rot="5400000">
            <a:off y="3171031" x="-46831"/>
            <a:ext cy="1587" cx="1771650"/>
          </a:xfrm>
          <a:prstGeom prst="straightConnector1">
            <a:avLst/>
          </a:prstGeom>
          <a:noFill/>
          <a:ln w="38100" cap="flat">
            <a:solidFill>
              <a:srgbClr val="002060"/>
            </a:solidFill>
            <a:prstDash val="solid"/>
            <a:round/>
            <a:headEnd w="med" len="med" type="none"/>
            <a:tailEnd w="lg" len="lg" type="stealth"/>
          </a:ln>
        </p:spPr>
      </p:cxnSp>
      <p:cxnSp>
        <p:nvCxnSpPr>
          <p:cNvPr id="379" name="Shape 379"/>
          <p:cNvCxnSpPr/>
          <p:nvPr/>
        </p:nvCxnSpPr>
        <p:spPr>
          <a:xfrm rot="-5400000" flipH="1">
            <a:off y="2133600" x="3809999"/>
            <a:ext cy="2133599" cx="1828800"/>
          </a:xfrm>
          <a:prstGeom prst="straightConnector1">
            <a:avLst/>
          </a:prstGeom>
          <a:noFill/>
          <a:ln w="38100" cap="flat">
            <a:solidFill>
              <a:srgbClr val="002060"/>
            </a:solidFill>
            <a:prstDash val="solid"/>
            <a:round/>
            <a:headEnd w="med" len="med" type="none"/>
            <a:tailEnd w="lg" len="lg" type="stealth"/>
          </a:ln>
        </p:spPr>
      </p:cxnSp>
      <p:cxnSp>
        <p:nvCxnSpPr>
          <p:cNvPr id="380" name="Shape 380"/>
          <p:cNvCxnSpPr/>
          <p:nvPr/>
        </p:nvCxnSpPr>
        <p:spPr>
          <a:xfrm>
            <a:off y="2286000" x="4267200"/>
            <a:ext cy="685799" cx="1447800"/>
          </a:xfrm>
          <a:prstGeom prst="straightConnector1">
            <a:avLst/>
          </a:prstGeom>
          <a:noFill/>
          <a:ln w="38100" cap="flat">
            <a:solidFill>
              <a:srgbClr val="002060"/>
            </a:solidFill>
            <a:prstDash val="solid"/>
            <a:round/>
            <a:headEnd w="med" len="med" type="none"/>
            <a:tailEnd w="lg" len="lg" type="stealth"/>
          </a:ln>
        </p:spPr>
      </p:cxnSp>
    </p:spTree>
  </p:cSld>
  <p:clrMapOvr>
    <a:masterClrMapping/>
  </p:clrMapOvr>
  <p:transition spd="med">
    <p:push dir="r"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84" name="Shape 38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85" name="Shape 385"/>
          <p:cNvSpPr txBox="1"/>
          <p:nvPr>
            <p:ph type="title"/>
          </p:nvPr>
        </p:nvSpPr>
        <p:spPr>
          <a:xfrm>
            <a:off y="0" x="1143000"/>
            <a:ext cy="422671" cx="8229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Clr>
                <a:schemeClr val="lt1"/>
              </a:buClr>
              <a:buSzPct val="25000"/>
              <a:buFont typeface="Calibri"/>
              <a:buNone/>
            </a:pPr>
            <a:r>
              <a:rPr strike="noStrike" u="none" b="1" cap="none" baseline="0" sz="395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ОЖИДАЕМЫЕ РЕЗУЛЬТАТЫ</a:t>
            </a:r>
          </a:p>
        </p:txBody>
      </p:sp>
      <p:sp>
        <p:nvSpPr>
          <p:cNvPr id="386" name="Shape 386"/>
          <p:cNvSpPr txBox="1"/>
          <p:nvPr>
            <p:ph idx="1" type="body"/>
          </p:nvPr>
        </p:nvSpPr>
        <p:spPr>
          <a:xfrm>
            <a:off y="1200150" x="457200"/>
            <a:ext cy="3394472" cx="8229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trike="noStrike" u="none" b="0" cap="none" baseline="0" sz="32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Shape 387"/>
          <p:cNvSpPr/>
          <p:nvPr/>
        </p:nvSpPr>
        <p:spPr>
          <a:xfrm>
            <a:off y="571500" x="152400"/>
            <a:ext cy="1485899" cx="4572000"/>
          </a:xfrm>
          <a:prstGeom prst="rect">
            <a:avLst/>
          </a:prstGeom>
          <a:solidFill>
            <a:srgbClr val="FFFFCC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Созданы  направленности  вариативных образовательных  траекторий  с учетом выявленных потребностей обучающихся.</a:t>
            </a:r>
          </a:p>
        </p:txBody>
      </p:sp>
      <p:sp>
        <p:nvSpPr>
          <p:cNvPr id="388" name="Shape 388"/>
          <p:cNvSpPr/>
          <p:nvPr/>
        </p:nvSpPr>
        <p:spPr>
          <a:xfrm>
            <a:off y="1200150" x="4343400"/>
            <a:ext cy="1943100" cx="4800600"/>
          </a:xfrm>
          <a:prstGeom prst="rect">
            <a:avLst/>
          </a:prstGeom>
          <a:solidFill>
            <a:srgbClr val="FFFFCC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Разработана  в рамках ООП  часть учебного плана, формируемая участниками образовательного процесса  в соответствии с профессиональной направленностью вариативных образовательных траекторий.</a:t>
            </a:r>
          </a:p>
        </p:txBody>
      </p:sp>
      <p:sp>
        <p:nvSpPr>
          <p:cNvPr id="389" name="Shape 389"/>
          <p:cNvSpPr/>
          <p:nvPr/>
        </p:nvSpPr>
        <p:spPr>
          <a:xfrm>
            <a:off y="2228850" x="0"/>
            <a:ext cy="2457450" cx="4572000"/>
          </a:xfrm>
          <a:prstGeom prst="rect">
            <a:avLst/>
          </a:prstGeom>
          <a:solidFill>
            <a:srgbClr val="FFFFCC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Созданы  психолого – педагогические условия, обеспечивающие готовность к реализации личностного и профессионального самоопределения в процессе образовательной деятельности. </a:t>
            </a:r>
          </a:p>
          <a:p>
            <a:pPr algn="ctr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2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Shape 390"/>
          <p:cNvSpPr/>
          <p:nvPr/>
        </p:nvSpPr>
        <p:spPr>
          <a:xfrm>
            <a:off y="3486150" x="4572000"/>
            <a:ext cy="1485899" cx="4572000"/>
          </a:xfrm>
          <a:prstGeom prst="rect">
            <a:avLst/>
          </a:prstGeom>
          <a:solidFill>
            <a:srgbClr val="FFFFCC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Разработан комплекс мероприятий по осуществлению профориентационной деятельности. </a:t>
            </a:r>
          </a:p>
          <a:p>
            <a:pPr algn="ctr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2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94" name="Shape 39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95" name="Shape 395"/>
          <p:cNvSpPr txBox="1"/>
          <p:nvPr>
            <p:ph type="title"/>
          </p:nvPr>
        </p:nvSpPr>
        <p:spPr>
          <a:xfrm>
            <a:off y="0" x="1143000"/>
            <a:ext cy="422671" cx="8229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Clr>
                <a:schemeClr val="lt1"/>
              </a:buClr>
              <a:buSzPct val="25000"/>
              <a:buFont typeface="Calibri"/>
              <a:buNone/>
            </a:pPr>
            <a:r>
              <a:rPr strike="noStrike" u="none" b="1" cap="none" baseline="0" sz="395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ОЖИДАЕМЫЕ РЕЗУЛЬТАТЫ</a:t>
            </a:r>
          </a:p>
        </p:txBody>
      </p:sp>
      <p:sp>
        <p:nvSpPr>
          <p:cNvPr id="396" name="Shape 396"/>
          <p:cNvSpPr txBox="1"/>
          <p:nvPr>
            <p:ph idx="1" type="body"/>
          </p:nvPr>
        </p:nvSpPr>
        <p:spPr>
          <a:xfrm>
            <a:off y="1200150" x="457200"/>
            <a:ext cy="3394472" cx="8229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139700" marL="34290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trike="noStrike" u="none" b="0" cap="none" baseline="0" sz="32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Shape 397"/>
          <p:cNvSpPr/>
          <p:nvPr/>
        </p:nvSpPr>
        <p:spPr>
          <a:xfrm>
            <a:off y="628650" x="533400"/>
            <a:ext cy="1943100" cx="4800600"/>
          </a:xfrm>
          <a:prstGeom prst="rect">
            <a:avLst/>
          </a:prstGeom>
          <a:solidFill>
            <a:srgbClr val="FFFFCC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Сформирован  пакет диагностического инструментария для проведения мониторинга эффективности формирования личностного и профессионального самоопределения.</a:t>
            </a:r>
          </a:p>
        </p:txBody>
      </p:sp>
      <p:sp>
        <p:nvSpPr>
          <p:cNvPr id="398" name="Shape 398"/>
          <p:cNvSpPr/>
          <p:nvPr/>
        </p:nvSpPr>
        <p:spPr>
          <a:xfrm>
            <a:off y="2457450" x="2209800"/>
            <a:ext cy="1485899" cx="6096000"/>
          </a:xfrm>
          <a:prstGeom prst="rect">
            <a:avLst/>
          </a:prstGeom>
          <a:solidFill>
            <a:srgbClr val="FFFFCC"/>
          </a:solidFill>
          <a:ln w="25400" cap="rnd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2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2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Составлено приложение  к ООП «Комплекс вариативных образовательных траектории обучающихся как фактор    профессионального и личностного самоопределения».</a:t>
            </a:r>
          </a:p>
          <a:p>
            <a:pPr algn="l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240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</a:p>
          <a:p>
            <a:pPr algn="ctr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24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02" name="Shape 40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03" name="Shape 403"/>
          <p:cNvSpPr txBox="1"/>
          <p:nvPr>
            <p:ph type="title"/>
          </p:nvPr>
        </p:nvSpPr>
        <p:spPr>
          <a:xfrm>
            <a:off y="400050" x="457200"/>
            <a:ext cy="857250" cx="8229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strike="noStrike" u="none" b="1" cap="none" baseline="0" sz="395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Продукт деятельности ВЫПУСКНИКА</a:t>
            </a:r>
          </a:p>
        </p:txBody>
      </p:sp>
      <p:pic>
        <p:nvPicPr>
          <p:cNvPr id="404" name="Shape 404"/>
          <p:cNvPicPr preferRelativeResize="0"/>
          <p:nvPr/>
        </p:nvPicPr>
        <p:blipFill rotWithShape="1">
          <a:blip r:embed="rId3">
            <a:alphaModFix/>
          </a:blip>
          <a:srcRect t="0" b="0" r="0" l="0"/>
          <a:stretch/>
        </p:blipFill>
        <p:spPr>
          <a:xfrm>
            <a:off y="1257300" x="2895600"/>
            <a:ext cy="3396078" cx="3412643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Shape 405"/>
          <p:cNvSpPr/>
          <p:nvPr/>
        </p:nvSpPr>
        <p:spPr>
          <a:xfrm>
            <a:off y="857250" x="533400"/>
            <a:ext cy="1600199" cx="2514599"/>
          </a:xfrm>
          <a:prstGeom prst="flowChartConnector">
            <a:avLst/>
          </a:prstGeom>
          <a:gradFill>
            <a:gsLst>
              <a:gs pos="0">
                <a:srgbClr val="29869F"/>
              </a:gs>
              <a:gs pos="80000">
                <a:srgbClr val="37B1D1"/>
              </a:gs>
              <a:gs pos="100000">
                <a:srgbClr val="33B4D6"/>
              </a:gs>
            </a:gsLst>
            <a:lin ang="16200000" scaled="0"/>
          </a:gradFill>
          <a:ln w="9525" cap="rnd">
            <a:solidFill>
              <a:srgbClr val="45AAC5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2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ЗНАНИЯ</a:t>
            </a:r>
          </a:p>
        </p:txBody>
      </p:sp>
      <p:sp>
        <p:nvSpPr>
          <p:cNvPr id="406" name="Shape 406"/>
          <p:cNvSpPr/>
          <p:nvPr/>
        </p:nvSpPr>
        <p:spPr>
          <a:xfrm>
            <a:off y="914400" x="6629400"/>
            <a:ext cy="1600199" cx="2514599"/>
          </a:xfrm>
          <a:prstGeom prst="flowChartConnector">
            <a:avLst/>
          </a:prstGeom>
          <a:gradFill>
            <a:gsLst>
              <a:gs pos="0">
                <a:srgbClr val="29869F"/>
              </a:gs>
              <a:gs pos="80000">
                <a:srgbClr val="37B1D1"/>
              </a:gs>
              <a:gs pos="100000">
                <a:srgbClr val="33B4D6"/>
              </a:gs>
            </a:gsLst>
            <a:lin ang="16200000" scaled="0"/>
          </a:gradFill>
          <a:ln w="9525" cap="rnd">
            <a:solidFill>
              <a:srgbClr val="45AAC5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2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УМЕНИЯ</a:t>
            </a:r>
          </a:p>
        </p:txBody>
      </p:sp>
      <p:sp>
        <p:nvSpPr>
          <p:cNvPr id="407" name="Shape 407"/>
          <p:cNvSpPr/>
          <p:nvPr/>
        </p:nvSpPr>
        <p:spPr>
          <a:xfrm>
            <a:off y="2686050" x="4038600"/>
            <a:ext cy="1600199" cx="5105399"/>
          </a:xfrm>
          <a:prstGeom prst="flowChartConnector">
            <a:avLst/>
          </a:prstGeom>
          <a:gradFill>
            <a:gsLst>
              <a:gs pos="0">
                <a:srgbClr val="29869F"/>
              </a:gs>
              <a:gs pos="80000">
                <a:srgbClr val="37B1D1"/>
              </a:gs>
              <a:gs pos="100000">
                <a:srgbClr val="33B4D6"/>
              </a:gs>
            </a:gsLst>
            <a:lin ang="16200000" scaled="0"/>
          </a:gradFill>
          <a:ln w="9525" cap="rnd">
            <a:solidFill>
              <a:srgbClr val="45AAC5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2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ПОЗНАВАТЕЛЬНЫЕ</a:t>
            </a:r>
          </a:p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2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ВОЗМОЖНОСТИ</a:t>
            </a:r>
          </a:p>
        </p:txBody>
      </p:sp>
      <p:sp>
        <p:nvSpPr>
          <p:cNvPr id="408" name="Shape 408"/>
          <p:cNvSpPr/>
          <p:nvPr/>
        </p:nvSpPr>
        <p:spPr>
          <a:xfrm>
            <a:off y="3543300" x="0"/>
            <a:ext cy="1600199" cx="3809999"/>
          </a:xfrm>
          <a:prstGeom prst="flowChartConnector">
            <a:avLst/>
          </a:prstGeom>
          <a:gradFill>
            <a:gsLst>
              <a:gs pos="0">
                <a:srgbClr val="29869F"/>
              </a:gs>
              <a:gs pos="80000">
                <a:srgbClr val="37B1D1"/>
              </a:gs>
              <a:gs pos="100000">
                <a:srgbClr val="33B4D6"/>
              </a:gs>
            </a:gsLst>
            <a:lin ang="16200000" scaled="0"/>
          </a:gradFill>
          <a:ln w="9525" cap="rnd">
            <a:solidFill>
              <a:srgbClr val="45AAC5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3200" lang="en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ЦЕННОСТНЫЕ ОРИЕНТИРЫ</a:t>
            </a:r>
          </a:p>
        </p:txBody>
      </p:sp>
    </p:spTree>
  </p:cSld>
  <p:clrMapOvr>
    <a:masterClrMapping/>
  </p:clrMapOvr>
  <p:transition spd="med">
    <p:fade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2" fill="hold" presetSubtype="8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2" fill="hold" presetSubtype="8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2" fill="hold" presetSubtype="8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2" fill="hold" presetSubtype="8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12" name="Shape 4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13" name="Shape 413"/>
          <p:cNvSpPr txBox="1"/>
          <p:nvPr>
            <p:ph type="title"/>
          </p:nvPr>
        </p:nvSpPr>
        <p:spPr>
          <a:xfrm>
            <a:off y="1200150" x="0"/>
            <a:ext cy="1337071" cx="84582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strike="noStrike" u="none" b="1" cap="none" baseline="0" sz="395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Программа «Вариативные образовательные траектории обучающихся</a:t>
            </a:r>
            <a:r>
              <a:rPr strike="noStrike" u="none" b="0" cap="none" baseline="0" sz="395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trike="noStrike" u="none" b="1" cap="none" baseline="0" sz="395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 фактор профессионального и личностного самоопределения»</a:t>
            </a:r>
            <a:br>
              <a:rPr strike="noStrike" u="none" b="0" cap="none" baseline="0" sz="3950" lang="en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</a:p>
        </p:txBody>
      </p:sp>
      <p:sp>
        <p:nvSpPr>
          <p:cNvPr id="414" name="Shape 414"/>
          <p:cNvSpPr txBox="1"/>
          <p:nvPr>
            <p:ph idx="1" type="body"/>
          </p:nvPr>
        </p:nvSpPr>
        <p:spPr>
          <a:xfrm>
            <a:off y="2857500" x="2057400"/>
            <a:ext cy="2537222" cx="7086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-342900" marL="342900">
              <a:spcBef>
                <a:spcPts val="0"/>
              </a:spcBef>
              <a:buClr>
                <a:srgbClr val="0070C0"/>
              </a:buClr>
              <a:buSzPct val="25000"/>
              <a:buFont typeface="Arial"/>
              <a:buNone/>
            </a:pPr>
            <a:r>
              <a:rPr strike="noStrike" u="none" b="1" cap="none" baseline="0" sz="3600" lang="en" i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обеспечит подготовку </a:t>
            </a:r>
          </a:p>
          <a:p>
            <a:pPr algn="ctr" rtl="0" lvl="0" marR="0" indent="-342900" marL="342900">
              <a:spcBef>
                <a:spcPts val="720"/>
              </a:spcBef>
              <a:buClr>
                <a:srgbClr val="0070C0"/>
              </a:buClr>
              <a:buSzPct val="25000"/>
              <a:buFont typeface="Arial"/>
              <a:buNone/>
            </a:pPr>
            <a:r>
              <a:rPr strike="noStrike" u="none" b="1" cap="none" baseline="0" sz="3600" lang="en" i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обучающихся к осмысленному зрелому выбору профессии</a:t>
            </a:r>
          </a:p>
        </p:txBody>
      </p:sp>
      <p:cxnSp>
        <p:nvCxnSpPr>
          <p:cNvPr id="415" name="Shape 415"/>
          <p:cNvCxnSpPr/>
          <p:nvPr/>
        </p:nvCxnSpPr>
        <p:spPr>
          <a:xfrm>
            <a:off y="2857500" x="914400"/>
            <a:ext cy="1190" cx="7467600"/>
          </a:xfrm>
          <a:prstGeom prst="straightConnector1">
            <a:avLst/>
          </a:prstGeom>
          <a:noFill/>
          <a:ln w="76200" cap="flat">
            <a:solidFill>
              <a:srgbClr val="FF0000"/>
            </a:solidFill>
            <a:prstDash val="solid"/>
            <a:round/>
            <a:headEnd w="med" len="med" type="none"/>
            <a:tailEnd w="lg" len="lg" type="stealth"/>
          </a:ln>
        </p:spPr>
      </p:cxnSp>
    </p:spTree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19" name="Shape 4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20" name="Shape 420"/>
          <p:cNvSpPr txBox="1"/>
          <p:nvPr>
            <p:ph idx="1" type="body"/>
          </p:nvPr>
        </p:nvSpPr>
        <p:spPr>
          <a:xfrm>
            <a:off y="914400" x="457200"/>
            <a:ext cy="3394472" cx="8229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-342900" marL="342900">
              <a:spcBef>
                <a:spcPts val="0"/>
              </a:spcBef>
              <a:buClr>
                <a:srgbClr val="0070C0"/>
              </a:buClr>
              <a:buSzPct val="25000"/>
              <a:buFont typeface="Arial"/>
              <a:buNone/>
            </a:pPr>
            <a:r>
              <a:rPr strike="noStrike" u="none" b="1" cap="none" baseline="0" sz="6000" lang="en" i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СПАСИБО </a:t>
            </a:r>
          </a:p>
          <a:p>
            <a:pPr algn="ctr" rtl="0" lvl="0" marR="0" indent="-342900" marL="342900">
              <a:spcBef>
                <a:spcPts val="1200"/>
              </a:spcBef>
              <a:buClr>
                <a:srgbClr val="0070C0"/>
              </a:buClr>
              <a:buSzPct val="25000"/>
              <a:buFont typeface="Arial"/>
              <a:buNone/>
            </a:pPr>
            <a:r>
              <a:rPr strike="noStrike" u="none" b="1" cap="none" baseline="0" sz="6000" lang="en" i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ЗА </a:t>
            </a:r>
          </a:p>
          <a:p>
            <a:pPr algn="ctr" rtl="0" lvl="0" marR="0" indent="-342900" marL="342900">
              <a:spcBef>
                <a:spcPts val="1200"/>
              </a:spcBef>
              <a:buClr>
                <a:srgbClr val="0070C0"/>
              </a:buClr>
              <a:buSzPct val="25000"/>
              <a:buFont typeface="Arial"/>
              <a:buNone/>
            </a:pPr>
            <a:r>
              <a:rPr strike="noStrike" u="none" b="1" cap="none" baseline="0" sz="6000" lang="en" i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ВНИМАНИЕ!</a:t>
            </a:r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