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35" r:id="rId3"/>
    <p:sldMasterId id="2147484869" r:id="rId4"/>
  </p:sldMasterIdLst>
  <p:notesMasterIdLst>
    <p:notesMasterId r:id="rId26"/>
  </p:notesMasterIdLst>
  <p:sldIdLst>
    <p:sldId id="263" r:id="rId5"/>
    <p:sldId id="262" r:id="rId6"/>
    <p:sldId id="331" r:id="rId7"/>
    <p:sldId id="336" r:id="rId8"/>
    <p:sldId id="335" r:id="rId9"/>
    <p:sldId id="332" r:id="rId10"/>
    <p:sldId id="337" r:id="rId11"/>
    <p:sldId id="289" r:id="rId12"/>
    <p:sldId id="338" r:id="rId13"/>
    <p:sldId id="344" r:id="rId14"/>
    <p:sldId id="339" r:id="rId15"/>
    <p:sldId id="340" r:id="rId16"/>
    <p:sldId id="341" r:id="rId17"/>
    <p:sldId id="312" r:id="rId18"/>
    <p:sldId id="342" r:id="rId19"/>
    <p:sldId id="330" r:id="rId20"/>
    <p:sldId id="266" r:id="rId21"/>
    <p:sldId id="280" r:id="rId22"/>
    <p:sldId id="285" r:id="rId23"/>
    <p:sldId id="345" r:id="rId24"/>
    <p:sldId id="343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29EA30-1231-46C6-9FD8-200A41B4DDED}" type="datetimeFigureOut">
              <a:rPr lang="uk-UA"/>
              <a:pPr>
                <a:defRPr/>
              </a:pPr>
              <a:t>03.11.2014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8AA81E-0497-4EAD-9D4D-4F83B27D6AC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3864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BF5848-9C2E-4AF2-AE7F-61E545BBCD56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altLang="ru-R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49503-8C84-4267-8473-91CCC3C72274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C8518-BE06-4403-A0DF-227B10A534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2607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2A048-0E50-48A8-A03A-D12E6630E8A9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CBC3A-586B-4369-A2A4-4E31B9A353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20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C3263-0E74-4C3B-A769-BF4960DCD993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17D0F-1BB3-4632-855C-F99CDD6538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27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994A9-DBC4-4BA6-9DFC-F192E0A3222D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C0AED-9FFD-488A-A034-59664921939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30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A69F6-53BC-4BBD-8CC9-A636807B0221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5B63-4E8E-45FC-B59B-13113F9A44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48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C1203-98DF-49AE-B0F0-3D1F5D8510A5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083ED-E639-46C7-AA5D-C704693D37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16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89EC-5533-478F-892F-FCEA50495FE5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76F83-8B99-4D10-A562-D2169549FA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73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7E7F2-F471-4426-A4BE-CD5FDE2FB319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54AC0-CF67-4FE1-9C4E-07D7D2BD3FD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1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10D3F-1E33-4DF2-975F-D8EFE6B7C25B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EC5BC-BEA5-4A52-8E2C-6B93A32BDEF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538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C379F-9178-4D6E-855F-F9FE7315C996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4FDCB-3C8A-41C6-9814-E0DF1294AA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93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9F50E-2000-4100-AEF6-3FDFE514ED9F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420F5-A1ED-43C5-8B6A-FC20CCBFAD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04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solidFill>
                <a:srgbClr val="080808"/>
              </a:solidFill>
              <a:latin typeface="+mn-lt"/>
              <a:cs typeface="+mn-cs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6" name="Freeform 16"/>
            <p:cNvSpPr>
              <a:spLocks/>
            </p:cNvSpPr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>
                <a:gd name="T0" fmla="*/ 4 w 1692"/>
                <a:gd name="T1" fmla="*/ 7 h 2586"/>
                <a:gd name="T2" fmla="*/ 10 w 1692"/>
                <a:gd name="T3" fmla="*/ 7 h 2586"/>
                <a:gd name="T4" fmla="*/ 13 w 1692"/>
                <a:gd name="T5" fmla="*/ 7 h 2586"/>
                <a:gd name="T6" fmla="*/ 13 w 1692"/>
                <a:gd name="T7" fmla="*/ 14 h 2586"/>
                <a:gd name="T8" fmla="*/ 8 w 1692"/>
                <a:gd name="T9" fmla="*/ 18 h 2586"/>
                <a:gd name="T10" fmla="*/ 7 w 1692"/>
                <a:gd name="T11" fmla="*/ 22 h 2586"/>
                <a:gd name="T12" fmla="*/ 9 w 1692"/>
                <a:gd name="T13" fmla="*/ 30 h 2586"/>
                <a:gd name="T14" fmla="*/ 10 w 1692"/>
                <a:gd name="T15" fmla="*/ 30 h 2586"/>
                <a:gd name="T16" fmla="*/ 10 w 1692"/>
                <a:gd name="T17" fmla="*/ 28 h 2586"/>
                <a:gd name="T18" fmla="*/ 15 w 1692"/>
                <a:gd name="T19" fmla="*/ 36 h 2586"/>
                <a:gd name="T20" fmla="*/ 20 w 1692"/>
                <a:gd name="T21" fmla="*/ 37 h 2586"/>
                <a:gd name="T22" fmla="*/ 25 w 1692"/>
                <a:gd name="T23" fmla="*/ 42 h 2586"/>
                <a:gd name="T24" fmla="*/ 27 w 1692"/>
                <a:gd name="T25" fmla="*/ 44 h 2586"/>
                <a:gd name="T26" fmla="*/ 24 w 1692"/>
                <a:gd name="T27" fmla="*/ 50 h 2586"/>
                <a:gd name="T28" fmla="*/ 28 w 1692"/>
                <a:gd name="T29" fmla="*/ 56 h 2586"/>
                <a:gd name="T30" fmla="*/ 32 w 1692"/>
                <a:gd name="T31" fmla="*/ 64 h 2586"/>
                <a:gd name="T32" fmla="*/ 34 w 1692"/>
                <a:gd name="T33" fmla="*/ 73 h 2586"/>
                <a:gd name="T34" fmla="*/ 37 w 1692"/>
                <a:gd name="T35" fmla="*/ 79 h 2586"/>
                <a:gd name="T36" fmla="*/ 39 w 1692"/>
                <a:gd name="T37" fmla="*/ 79 h 2586"/>
                <a:gd name="T38" fmla="*/ 39 w 1692"/>
                <a:gd name="T39" fmla="*/ 75 h 2586"/>
                <a:gd name="T40" fmla="*/ 40 w 1692"/>
                <a:gd name="T41" fmla="*/ 73 h 2586"/>
                <a:gd name="T42" fmla="*/ 43 w 1692"/>
                <a:gd name="T43" fmla="*/ 70 h 2586"/>
                <a:gd name="T44" fmla="*/ 45 w 1692"/>
                <a:gd name="T45" fmla="*/ 65 h 2586"/>
                <a:gd name="T46" fmla="*/ 49 w 1692"/>
                <a:gd name="T47" fmla="*/ 61 h 2586"/>
                <a:gd name="T48" fmla="*/ 50 w 1692"/>
                <a:gd name="T49" fmla="*/ 55 h 2586"/>
                <a:gd name="T50" fmla="*/ 48 w 1692"/>
                <a:gd name="T51" fmla="*/ 48 h 2586"/>
                <a:gd name="T52" fmla="*/ 43 w 1692"/>
                <a:gd name="T53" fmla="*/ 44 h 2586"/>
                <a:gd name="T54" fmla="*/ 34 w 1692"/>
                <a:gd name="T55" fmla="*/ 40 h 2586"/>
                <a:gd name="T56" fmla="*/ 30 w 1692"/>
                <a:gd name="T57" fmla="*/ 39 h 2586"/>
                <a:gd name="T58" fmla="*/ 28 w 1692"/>
                <a:gd name="T59" fmla="*/ 40 h 2586"/>
                <a:gd name="T60" fmla="*/ 25 w 1692"/>
                <a:gd name="T61" fmla="*/ 41 h 2586"/>
                <a:gd name="T62" fmla="*/ 23 w 1692"/>
                <a:gd name="T63" fmla="*/ 37 h 2586"/>
                <a:gd name="T64" fmla="*/ 23 w 1692"/>
                <a:gd name="T65" fmla="*/ 33 h 2586"/>
                <a:gd name="T66" fmla="*/ 19 w 1692"/>
                <a:gd name="T67" fmla="*/ 34 h 2586"/>
                <a:gd name="T68" fmla="*/ 17 w 1692"/>
                <a:gd name="T69" fmla="*/ 30 h 2586"/>
                <a:gd name="T70" fmla="*/ 23 w 1692"/>
                <a:gd name="T71" fmla="*/ 28 h 2586"/>
                <a:gd name="T72" fmla="*/ 25 w 1692"/>
                <a:gd name="T73" fmla="*/ 28 h 2586"/>
                <a:gd name="T74" fmla="*/ 28 w 1692"/>
                <a:gd name="T75" fmla="*/ 28 h 2586"/>
                <a:gd name="T76" fmla="*/ 32 w 1692"/>
                <a:gd name="T77" fmla="*/ 23 h 2586"/>
                <a:gd name="T78" fmla="*/ 37 w 1692"/>
                <a:gd name="T79" fmla="*/ 21 h 2586"/>
                <a:gd name="T80" fmla="*/ 39 w 1692"/>
                <a:gd name="T81" fmla="*/ 20 h 2586"/>
                <a:gd name="T82" fmla="*/ 42 w 1692"/>
                <a:gd name="T83" fmla="*/ 16 h 2586"/>
                <a:gd name="T84" fmla="*/ 40 w 1692"/>
                <a:gd name="T85" fmla="*/ 16 h 2586"/>
                <a:gd name="T86" fmla="*/ 48 w 1692"/>
                <a:gd name="T87" fmla="*/ 14 h 2586"/>
                <a:gd name="T88" fmla="*/ 43 w 1692"/>
                <a:gd name="T89" fmla="*/ 10 h 2586"/>
                <a:gd name="T90" fmla="*/ 41 w 1692"/>
                <a:gd name="T91" fmla="*/ 7 h 2586"/>
                <a:gd name="T92" fmla="*/ 38 w 1692"/>
                <a:gd name="T93" fmla="*/ 11 h 2586"/>
                <a:gd name="T94" fmla="*/ 34 w 1692"/>
                <a:gd name="T95" fmla="*/ 14 h 2586"/>
                <a:gd name="T96" fmla="*/ 32 w 1692"/>
                <a:gd name="T97" fmla="*/ 9 h 2586"/>
                <a:gd name="T98" fmla="*/ 37 w 1692"/>
                <a:gd name="T99" fmla="*/ 7 h 2586"/>
                <a:gd name="T100" fmla="*/ 39 w 1692"/>
                <a:gd name="T101" fmla="*/ 5 h 2586"/>
                <a:gd name="T102" fmla="*/ 41 w 1692"/>
                <a:gd name="T103" fmla="*/ 5 h 2586"/>
                <a:gd name="T104" fmla="*/ 40 w 1692"/>
                <a:gd name="T105" fmla="*/ 4 h 2586"/>
                <a:gd name="T106" fmla="*/ 39 w 1692"/>
                <a:gd name="T107" fmla="*/ 4 h 2586"/>
                <a:gd name="T108" fmla="*/ 37 w 1692"/>
                <a:gd name="T109" fmla="*/ 3 h 2586"/>
                <a:gd name="T110" fmla="*/ 34 w 1692"/>
                <a:gd name="T111" fmla="*/ 4 h 2586"/>
                <a:gd name="T112" fmla="*/ 29 w 1692"/>
                <a:gd name="T113" fmla="*/ 4 h 2586"/>
                <a:gd name="T114" fmla="*/ 17 w 1692"/>
                <a:gd name="T115" fmla="*/ 0 h 2586"/>
                <a:gd name="T116" fmla="*/ 10 w 1692"/>
                <a:gd name="T117" fmla="*/ 1 h 2586"/>
                <a:gd name="T118" fmla="*/ 9 w 1692"/>
                <a:gd name="T119" fmla="*/ 3 h 2586"/>
                <a:gd name="T120" fmla="*/ 4 w 1692"/>
                <a:gd name="T121" fmla="*/ 5 h 2586"/>
                <a:gd name="T122" fmla="*/ 4 w 1692"/>
                <a:gd name="T123" fmla="*/ 7 h 2586"/>
                <a:gd name="T124" fmla="*/ 1 w 1692"/>
                <a:gd name="T125" fmla="*/ 7 h 25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invGray">
            <a:xfrm>
              <a:off x="703" y="2230"/>
              <a:ext cx="34" cy="28"/>
            </a:xfrm>
            <a:custGeom>
              <a:avLst/>
              <a:gdLst>
                <a:gd name="T0" fmla="*/ 1 w 46"/>
                <a:gd name="T1" fmla="*/ 1 h 38"/>
                <a:gd name="T2" fmla="*/ 0 w 46"/>
                <a:gd name="T3" fmla="*/ 1 h 38"/>
                <a:gd name="T4" fmla="*/ 1 w 46"/>
                <a:gd name="T5" fmla="*/ 1 h 38"/>
                <a:gd name="T6" fmla="*/ 1 w 46"/>
                <a:gd name="T7" fmla="*/ 1 h 38"/>
                <a:gd name="T8" fmla="*/ 1 w 46"/>
                <a:gd name="T9" fmla="*/ 0 h 38"/>
                <a:gd name="T10" fmla="*/ 1 w 46"/>
                <a:gd name="T11" fmla="*/ 1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invGray">
            <a:xfrm>
              <a:off x="1010" y="2353"/>
              <a:ext cx="39" cy="32"/>
            </a:xfrm>
            <a:custGeom>
              <a:avLst/>
              <a:gdLst>
                <a:gd name="T0" fmla="*/ 2 w 52"/>
                <a:gd name="T1" fmla="*/ 0 h 44"/>
                <a:gd name="T2" fmla="*/ 2 w 52"/>
                <a:gd name="T3" fmla="*/ 1 h 44"/>
                <a:gd name="T4" fmla="*/ 2 w 52"/>
                <a:gd name="T5" fmla="*/ 1 h 44"/>
                <a:gd name="T6" fmla="*/ 2 w 52"/>
                <a:gd name="T7" fmla="*/ 1 h 44"/>
                <a:gd name="T8" fmla="*/ 2 w 52"/>
                <a:gd name="T9" fmla="*/ 1 h 44"/>
                <a:gd name="T10" fmla="*/ 2 w 5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invGray">
            <a:xfrm>
              <a:off x="1792" y="2409"/>
              <a:ext cx="98" cy="74"/>
            </a:xfrm>
            <a:custGeom>
              <a:avLst/>
              <a:gdLst>
                <a:gd name="T0" fmla="*/ 3 w 131"/>
                <a:gd name="T1" fmla="*/ 0 h 98"/>
                <a:gd name="T2" fmla="*/ 2 w 131"/>
                <a:gd name="T3" fmla="*/ 2 h 98"/>
                <a:gd name="T4" fmla="*/ 1 w 131"/>
                <a:gd name="T5" fmla="*/ 2 h 98"/>
                <a:gd name="T6" fmla="*/ 1 w 131"/>
                <a:gd name="T7" fmla="*/ 2 h 98"/>
                <a:gd name="T8" fmla="*/ 1 w 131"/>
                <a:gd name="T9" fmla="*/ 2 h 98"/>
                <a:gd name="T10" fmla="*/ 1 w 131"/>
                <a:gd name="T11" fmla="*/ 3 h 98"/>
                <a:gd name="T12" fmla="*/ 2 w 131"/>
                <a:gd name="T13" fmla="*/ 4 h 98"/>
                <a:gd name="T14" fmla="*/ 2 w 131"/>
                <a:gd name="T15" fmla="*/ 4 h 98"/>
                <a:gd name="T16" fmla="*/ 3 w 131"/>
                <a:gd name="T17" fmla="*/ 3 h 98"/>
                <a:gd name="T18" fmla="*/ 3 w 131"/>
                <a:gd name="T19" fmla="*/ 4 h 98"/>
                <a:gd name="T20" fmla="*/ 4 w 131"/>
                <a:gd name="T21" fmla="*/ 3 h 98"/>
                <a:gd name="T22" fmla="*/ 4 w 131"/>
                <a:gd name="T23" fmla="*/ 3 h 98"/>
                <a:gd name="T24" fmla="*/ 3 w 131"/>
                <a:gd name="T25" fmla="*/ 2 h 98"/>
                <a:gd name="T26" fmla="*/ 3 w 131"/>
                <a:gd name="T27" fmla="*/ 2 h 98"/>
                <a:gd name="T28" fmla="*/ 3 w 131"/>
                <a:gd name="T29" fmla="*/ 2 h 98"/>
                <a:gd name="T30" fmla="*/ 3 w 131"/>
                <a:gd name="T31" fmla="*/ 0 h 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" name="Freeform 20"/>
            <p:cNvSpPr>
              <a:spLocks/>
            </p:cNvSpPr>
            <p:nvPr/>
          </p:nvSpPr>
          <p:spPr bwMode="invGray">
            <a:xfrm>
              <a:off x="1318" y="2793"/>
              <a:ext cx="158" cy="84"/>
            </a:xfrm>
            <a:custGeom>
              <a:avLst/>
              <a:gdLst>
                <a:gd name="T0" fmla="*/ 1 w 212"/>
                <a:gd name="T1" fmla="*/ 2 h 112"/>
                <a:gd name="T2" fmla="*/ 1 w 212"/>
                <a:gd name="T3" fmla="*/ 2 h 112"/>
                <a:gd name="T4" fmla="*/ 1 w 212"/>
                <a:gd name="T5" fmla="*/ 2 h 112"/>
                <a:gd name="T6" fmla="*/ 1 w 212"/>
                <a:gd name="T7" fmla="*/ 2 h 112"/>
                <a:gd name="T8" fmla="*/ 1 w 212"/>
                <a:gd name="T9" fmla="*/ 2 h 112"/>
                <a:gd name="T10" fmla="*/ 3 w 212"/>
                <a:gd name="T11" fmla="*/ 2 h 112"/>
                <a:gd name="T12" fmla="*/ 3 w 212"/>
                <a:gd name="T13" fmla="*/ 2 h 112"/>
                <a:gd name="T14" fmla="*/ 4 w 212"/>
                <a:gd name="T15" fmla="*/ 4 h 112"/>
                <a:gd name="T16" fmla="*/ 4 w 212"/>
                <a:gd name="T17" fmla="*/ 4 h 112"/>
                <a:gd name="T18" fmla="*/ 4 w 212"/>
                <a:gd name="T19" fmla="*/ 4 h 112"/>
                <a:gd name="T20" fmla="*/ 5 w 212"/>
                <a:gd name="T21" fmla="*/ 4 h 112"/>
                <a:gd name="T22" fmla="*/ 5 w 212"/>
                <a:gd name="T23" fmla="*/ 4 h 112"/>
                <a:gd name="T24" fmla="*/ 5 w 212"/>
                <a:gd name="T25" fmla="*/ 3 h 112"/>
                <a:gd name="T26" fmla="*/ 4 w 212"/>
                <a:gd name="T27" fmla="*/ 2 h 112"/>
                <a:gd name="T28" fmla="*/ 3 w 212"/>
                <a:gd name="T29" fmla="*/ 2 h 112"/>
                <a:gd name="T30" fmla="*/ 1 w 212"/>
                <a:gd name="T31" fmla="*/ 2 h 112"/>
                <a:gd name="T32" fmla="*/ 1 w 212"/>
                <a:gd name="T33" fmla="*/ 2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invGray">
            <a:xfrm>
              <a:off x="1448" y="2857"/>
              <a:ext cx="99" cy="41"/>
            </a:xfrm>
            <a:custGeom>
              <a:avLst/>
              <a:gdLst>
                <a:gd name="T0" fmla="*/ 1 w 133"/>
                <a:gd name="T1" fmla="*/ 0 h 54"/>
                <a:gd name="T2" fmla="*/ 1 w 133"/>
                <a:gd name="T3" fmla="*/ 2 h 54"/>
                <a:gd name="T4" fmla="*/ 1 w 133"/>
                <a:gd name="T5" fmla="*/ 2 h 54"/>
                <a:gd name="T6" fmla="*/ 1 w 133"/>
                <a:gd name="T7" fmla="*/ 2 h 54"/>
                <a:gd name="T8" fmla="*/ 1 w 133"/>
                <a:gd name="T9" fmla="*/ 2 h 54"/>
                <a:gd name="T10" fmla="*/ 1 w 133"/>
                <a:gd name="T11" fmla="*/ 2 h 54"/>
                <a:gd name="T12" fmla="*/ 4 w 133"/>
                <a:gd name="T13" fmla="*/ 2 h 54"/>
                <a:gd name="T14" fmla="*/ 4 w 133"/>
                <a:gd name="T15" fmla="*/ 2 h 54"/>
                <a:gd name="T16" fmla="*/ 3 w 133"/>
                <a:gd name="T17" fmla="*/ 2 h 54"/>
                <a:gd name="T18" fmla="*/ 3 w 133"/>
                <a:gd name="T19" fmla="*/ 2 h 54"/>
                <a:gd name="T20" fmla="*/ 2 w 133"/>
                <a:gd name="T21" fmla="*/ 2 h 54"/>
                <a:gd name="T22" fmla="*/ 2 w 133"/>
                <a:gd name="T23" fmla="*/ 2 h 54"/>
                <a:gd name="T24" fmla="*/ 1 w 133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invGray">
            <a:xfrm>
              <a:off x="1553" y="2883"/>
              <a:ext cx="38" cy="18"/>
            </a:xfrm>
            <a:custGeom>
              <a:avLst/>
              <a:gdLst>
                <a:gd name="T0" fmla="*/ 1 w 51"/>
                <a:gd name="T1" fmla="*/ 0 h 24"/>
                <a:gd name="T2" fmla="*/ 1 w 51"/>
                <a:gd name="T3" fmla="*/ 2 h 24"/>
                <a:gd name="T4" fmla="*/ 1 w 51"/>
                <a:gd name="T5" fmla="*/ 2 h 24"/>
                <a:gd name="T6" fmla="*/ 1 w 51"/>
                <a:gd name="T7" fmla="*/ 2 h 24"/>
                <a:gd name="T8" fmla="*/ 1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invGray">
            <a:xfrm>
              <a:off x="1609" y="2886"/>
              <a:ext cx="12" cy="25"/>
            </a:xfrm>
            <a:custGeom>
              <a:avLst/>
              <a:gdLst>
                <a:gd name="T0" fmla="*/ 2 w 16"/>
                <a:gd name="T1" fmla="*/ 0 h 34"/>
                <a:gd name="T2" fmla="*/ 0 w 16"/>
                <a:gd name="T3" fmla="*/ 1 h 34"/>
                <a:gd name="T4" fmla="*/ 2 w 16"/>
                <a:gd name="T5" fmla="*/ 1 h 34"/>
                <a:gd name="T6" fmla="*/ 2 w 16"/>
                <a:gd name="T7" fmla="*/ 1 h 34"/>
                <a:gd name="T8" fmla="*/ 2 w 16"/>
                <a:gd name="T9" fmla="*/ 1 h 34"/>
                <a:gd name="T10" fmla="*/ 2 w 16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invGray">
            <a:xfrm>
              <a:off x="1426" y="2040"/>
              <a:ext cx="180" cy="88"/>
            </a:xfrm>
            <a:custGeom>
              <a:avLst/>
              <a:gdLst>
                <a:gd name="T0" fmla="*/ 2 w 240"/>
                <a:gd name="T1" fmla="*/ 1 h 117"/>
                <a:gd name="T2" fmla="*/ 2 w 240"/>
                <a:gd name="T3" fmla="*/ 2 h 117"/>
                <a:gd name="T4" fmla="*/ 2 w 240"/>
                <a:gd name="T5" fmla="*/ 2 h 117"/>
                <a:gd name="T6" fmla="*/ 0 w 240"/>
                <a:gd name="T7" fmla="*/ 2 h 117"/>
                <a:gd name="T8" fmla="*/ 2 w 240"/>
                <a:gd name="T9" fmla="*/ 2 h 117"/>
                <a:gd name="T10" fmla="*/ 2 w 240"/>
                <a:gd name="T11" fmla="*/ 2 h 117"/>
                <a:gd name="T12" fmla="*/ 3 w 240"/>
                <a:gd name="T13" fmla="*/ 2 h 117"/>
                <a:gd name="T14" fmla="*/ 3 w 240"/>
                <a:gd name="T15" fmla="*/ 2 h 117"/>
                <a:gd name="T16" fmla="*/ 3 w 240"/>
                <a:gd name="T17" fmla="*/ 2 h 117"/>
                <a:gd name="T18" fmla="*/ 2 w 240"/>
                <a:gd name="T19" fmla="*/ 2 h 117"/>
                <a:gd name="T20" fmla="*/ 3 w 240"/>
                <a:gd name="T21" fmla="*/ 3 h 117"/>
                <a:gd name="T22" fmla="*/ 2 w 240"/>
                <a:gd name="T23" fmla="*/ 3 h 117"/>
                <a:gd name="T24" fmla="*/ 3 w 240"/>
                <a:gd name="T25" fmla="*/ 4 h 117"/>
                <a:gd name="T26" fmla="*/ 3 w 240"/>
                <a:gd name="T27" fmla="*/ 4 h 117"/>
                <a:gd name="T28" fmla="*/ 5 w 240"/>
                <a:gd name="T29" fmla="*/ 4 h 117"/>
                <a:gd name="T30" fmla="*/ 5 w 240"/>
                <a:gd name="T31" fmla="*/ 4 h 117"/>
                <a:gd name="T32" fmla="*/ 6 w 240"/>
                <a:gd name="T33" fmla="*/ 5 h 117"/>
                <a:gd name="T34" fmla="*/ 7 w 240"/>
                <a:gd name="T35" fmla="*/ 4 h 117"/>
                <a:gd name="T36" fmla="*/ 8 w 240"/>
                <a:gd name="T37" fmla="*/ 4 h 117"/>
                <a:gd name="T38" fmla="*/ 8 w 240"/>
                <a:gd name="T39" fmla="*/ 3 h 117"/>
                <a:gd name="T40" fmla="*/ 8 w 240"/>
                <a:gd name="T41" fmla="*/ 3 h 117"/>
                <a:gd name="T42" fmla="*/ 8 w 240"/>
                <a:gd name="T43" fmla="*/ 2 h 117"/>
                <a:gd name="T44" fmla="*/ 8 w 240"/>
                <a:gd name="T45" fmla="*/ 2 h 117"/>
                <a:gd name="T46" fmla="*/ 6 w 240"/>
                <a:gd name="T47" fmla="*/ 2 h 117"/>
                <a:gd name="T48" fmla="*/ 6 w 240"/>
                <a:gd name="T49" fmla="*/ 2 h 117"/>
                <a:gd name="T50" fmla="*/ 5 w 240"/>
                <a:gd name="T51" fmla="*/ 2 h 117"/>
                <a:gd name="T52" fmla="*/ 4 w 240"/>
                <a:gd name="T53" fmla="*/ 2 h 117"/>
                <a:gd name="T54" fmla="*/ 3 w 240"/>
                <a:gd name="T55" fmla="*/ 1 h 117"/>
                <a:gd name="T56" fmla="*/ 2 w 240"/>
                <a:gd name="T57" fmla="*/ 1 h 1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invGray">
            <a:xfrm>
              <a:off x="1506" y="1999"/>
              <a:ext cx="146" cy="60"/>
            </a:xfrm>
            <a:custGeom>
              <a:avLst/>
              <a:gdLst>
                <a:gd name="T0" fmla="*/ 4 w 194"/>
                <a:gd name="T1" fmla="*/ 2 h 80"/>
                <a:gd name="T2" fmla="*/ 2 w 194"/>
                <a:gd name="T3" fmla="*/ 2 h 80"/>
                <a:gd name="T4" fmla="*/ 2 w 194"/>
                <a:gd name="T5" fmla="*/ 2 h 80"/>
                <a:gd name="T6" fmla="*/ 2 w 194"/>
                <a:gd name="T7" fmla="*/ 2 h 80"/>
                <a:gd name="T8" fmla="*/ 5 w 194"/>
                <a:gd name="T9" fmla="*/ 3 h 80"/>
                <a:gd name="T10" fmla="*/ 6 w 194"/>
                <a:gd name="T11" fmla="*/ 3 h 80"/>
                <a:gd name="T12" fmla="*/ 6 w 194"/>
                <a:gd name="T13" fmla="*/ 2 h 80"/>
                <a:gd name="T14" fmla="*/ 6 w 194"/>
                <a:gd name="T15" fmla="*/ 2 h 80"/>
                <a:gd name="T16" fmla="*/ 6 w 194"/>
                <a:gd name="T17" fmla="*/ 2 h 80"/>
                <a:gd name="T18" fmla="*/ 5 w 194"/>
                <a:gd name="T19" fmla="*/ 2 h 80"/>
                <a:gd name="T20" fmla="*/ 4 w 194"/>
                <a:gd name="T21" fmla="*/ 2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invGray">
            <a:xfrm>
              <a:off x="1711" y="2069"/>
              <a:ext cx="233" cy="190"/>
            </a:xfrm>
            <a:custGeom>
              <a:avLst/>
              <a:gdLst>
                <a:gd name="T0" fmla="*/ 3 w 310"/>
                <a:gd name="T1" fmla="*/ 1 h 254"/>
                <a:gd name="T2" fmla="*/ 2 w 310"/>
                <a:gd name="T3" fmla="*/ 1 h 254"/>
                <a:gd name="T4" fmla="*/ 2 w 310"/>
                <a:gd name="T5" fmla="*/ 1 h 254"/>
                <a:gd name="T6" fmla="*/ 2 w 310"/>
                <a:gd name="T7" fmla="*/ 2 h 254"/>
                <a:gd name="T8" fmla="*/ 3 w 310"/>
                <a:gd name="T9" fmla="*/ 2 h 254"/>
                <a:gd name="T10" fmla="*/ 4 w 310"/>
                <a:gd name="T11" fmla="*/ 3 h 254"/>
                <a:gd name="T12" fmla="*/ 5 w 310"/>
                <a:gd name="T13" fmla="*/ 2 h 254"/>
                <a:gd name="T14" fmla="*/ 5 w 310"/>
                <a:gd name="T15" fmla="*/ 3 h 254"/>
                <a:gd name="T16" fmla="*/ 5 w 310"/>
                <a:gd name="T17" fmla="*/ 4 h 254"/>
                <a:gd name="T18" fmla="*/ 4 w 310"/>
                <a:gd name="T19" fmla="*/ 4 h 254"/>
                <a:gd name="T20" fmla="*/ 4 w 310"/>
                <a:gd name="T21" fmla="*/ 5 h 254"/>
                <a:gd name="T22" fmla="*/ 3 w 310"/>
                <a:gd name="T23" fmla="*/ 5 h 254"/>
                <a:gd name="T24" fmla="*/ 2 w 310"/>
                <a:gd name="T25" fmla="*/ 5 h 254"/>
                <a:gd name="T26" fmla="*/ 2 w 310"/>
                <a:gd name="T27" fmla="*/ 5 h 254"/>
                <a:gd name="T28" fmla="*/ 2 w 310"/>
                <a:gd name="T29" fmla="*/ 5 h 254"/>
                <a:gd name="T30" fmla="*/ 3 w 310"/>
                <a:gd name="T31" fmla="*/ 6 h 254"/>
                <a:gd name="T32" fmla="*/ 4 w 310"/>
                <a:gd name="T33" fmla="*/ 6 h 254"/>
                <a:gd name="T34" fmla="*/ 4 w 310"/>
                <a:gd name="T35" fmla="*/ 7 h 254"/>
                <a:gd name="T36" fmla="*/ 5 w 310"/>
                <a:gd name="T37" fmla="*/ 7 h 254"/>
                <a:gd name="T38" fmla="*/ 5 w 310"/>
                <a:gd name="T39" fmla="*/ 7 h 254"/>
                <a:gd name="T40" fmla="*/ 6 w 310"/>
                <a:gd name="T41" fmla="*/ 7 h 254"/>
                <a:gd name="T42" fmla="*/ 6 w 310"/>
                <a:gd name="T43" fmla="*/ 7 h 254"/>
                <a:gd name="T44" fmla="*/ 7 w 310"/>
                <a:gd name="T45" fmla="*/ 7 h 254"/>
                <a:gd name="T46" fmla="*/ 8 w 310"/>
                <a:gd name="T47" fmla="*/ 7 h 254"/>
                <a:gd name="T48" fmla="*/ 8 w 310"/>
                <a:gd name="T49" fmla="*/ 5 h 254"/>
                <a:gd name="T50" fmla="*/ 8 w 310"/>
                <a:gd name="T51" fmla="*/ 5 h 254"/>
                <a:gd name="T52" fmla="*/ 8 w 310"/>
                <a:gd name="T53" fmla="*/ 5 h 254"/>
                <a:gd name="T54" fmla="*/ 8 w 310"/>
                <a:gd name="T55" fmla="*/ 5 h 254"/>
                <a:gd name="T56" fmla="*/ 8 w 310"/>
                <a:gd name="T57" fmla="*/ 5 h 254"/>
                <a:gd name="T58" fmla="*/ 8 w 310"/>
                <a:gd name="T59" fmla="*/ 5 h 254"/>
                <a:gd name="T60" fmla="*/ 10 w 310"/>
                <a:gd name="T61" fmla="*/ 5 h 254"/>
                <a:gd name="T62" fmla="*/ 10 w 310"/>
                <a:gd name="T63" fmla="*/ 4 h 254"/>
                <a:gd name="T64" fmla="*/ 8 w 310"/>
                <a:gd name="T65" fmla="*/ 4 h 254"/>
                <a:gd name="T66" fmla="*/ 8 w 310"/>
                <a:gd name="T67" fmla="*/ 3 h 254"/>
                <a:gd name="T68" fmla="*/ 10 w 310"/>
                <a:gd name="T69" fmla="*/ 3 h 254"/>
                <a:gd name="T70" fmla="*/ 8 w 310"/>
                <a:gd name="T71" fmla="*/ 1 h 254"/>
                <a:gd name="T72" fmla="*/ 8 w 310"/>
                <a:gd name="T73" fmla="*/ 1 h 254"/>
                <a:gd name="T74" fmla="*/ 8 w 310"/>
                <a:gd name="T75" fmla="*/ 1 h 254"/>
                <a:gd name="T76" fmla="*/ 6 w 310"/>
                <a:gd name="T77" fmla="*/ 1 h 254"/>
                <a:gd name="T78" fmla="*/ 6 w 310"/>
                <a:gd name="T79" fmla="*/ 1 h 254"/>
                <a:gd name="T80" fmla="*/ 6 w 310"/>
                <a:gd name="T81" fmla="*/ 1 h 254"/>
                <a:gd name="T82" fmla="*/ 5 w 310"/>
                <a:gd name="T83" fmla="*/ 1 h 254"/>
                <a:gd name="T84" fmla="*/ 5 w 310"/>
                <a:gd name="T85" fmla="*/ 1 h 254"/>
                <a:gd name="T86" fmla="*/ 3 w 310"/>
                <a:gd name="T87" fmla="*/ 1 h 2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invGray">
            <a:xfrm>
              <a:off x="1709" y="1987"/>
              <a:ext cx="44" cy="37"/>
            </a:xfrm>
            <a:custGeom>
              <a:avLst/>
              <a:gdLst>
                <a:gd name="T0" fmla="*/ 1 w 59"/>
                <a:gd name="T1" fmla="*/ 0 h 50"/>
                <a:gd name="T2" fmla="*/ 0 w 59"/>
                <a:gd name="T3" fmla="*/ 1 h 50"/>
                <a:gd name="T4" fmla="*/ 1 w 59"/>
                <a:gd name="T5" fmla="*/ 1 h 50"/>
                <a:gd name="T6" fmla="*/ 1 w 59"/>
                <a:gd name="T7" fmla="*/ 1 h 50"/>
                <a:gd name="T8" fmla="*/ 1 w 59"/>
                <a:gd name="T9" fmla="*/ 1 h 50"/>
                <a:gd name="T10" fmla="*/ 1 w 59"/>
                <a:gd name="T11" fmla="*/ 1 h 50"/>
                <a:gd name="T12" fmla="*/ 1 w 59"/>
                <a:gd name="T13" fmla="*/ 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invGray">
            <a:xfrm>
              <a:off x="1625" y="2057"/>
              <a:ext cx="65" cy="42"/>
            </a:xfrm>
            <a:custGeom>
              <a:avLst/>
              <a:gdLst>
                <a:gd name="T0" fmla="*/ 2 w 86"/>
                <a:gd name="T1" fmla="*/ 1 h 57"/>
                <a:gd name="T2" fmla="*/ 2 w 86"/>
                <a:gd name="T3" fmla="*/ 1 h 57"/>
                <a:gd name="T4" fmla="*/ 2 w 86"/>
                <a:gd name="T5" fmla="*/ 1 h 57"/>
                <a:gd name="T6" fmla="*/ 2 w 86"/>
                <a:gd name="T7" fmla="*/ 1 h 57"/>
                <a:gd name="T8" fmla="*/ 3 w 86"/>
                <a:gd name="T9" fmla="*/ 1 h 57"/>
                <a:gd name="T10" fmla="*/ 3 w 86"/>
                <a:gd name="T11" fmla="*/ 1 h 57"/>
                <a:gd name="T12" fmla="*/ 2 w 86"/>
                <a:gd name="T13" fmla="*/ 1 h 57"/>
                <a:gd name="T14" fmla="*/ 2 w 86"/>
                <a:gd name="T15" fmla="*/ 1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invGray">
            <a:xfrm>
              <a:off x="1693" y="2065"/>
              <a:ext cx="54" cy="25"/>
            </a:xfrm>
            <a:custGeom>
              <a:avLst/>
              <a:gdLst>
                <a:gd name="T0" fmla="*/ 1 w 73"/>
                <a:gd name="T1" fmla="*/ 0 h 34"/>
                <a:gd name="T2" fmla="*/ 1 w 73"/>
                <a:gd name="T3" fmla="*/ 1 h 34"/>
                <a:gd name="T4" fmla="*/ 1 w 73"/>
                <a:gd name="T5" fmla="*/ 1 h 34"/>
                <a:gd name="T6" fmla="*/ 1 w 73"/>
                <a:gd name="T7" fmla="*/ 1 h 34"/>
                <a:gd name="T8" fmla="*/ 1 w 73"/>
                <a:gd name="T9" fmla="*/ 1 h 34"/>
                <a:gd name="T10" fmla="*/ 1 w 73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invGray">
            <a:xfrm>
              <a:off x="1664" y="2029"/>
              <a:ext cx="64" cy="34"/>
            </a:xfrm>
            <a:custGeom>
              <a:avLst/>
              <a:gdLst>
                <a:gd name="T0" fmla="*/ 2 w 85"/>
                <a:gd name="T1" fmla="*/ 2 h 45"/>
                <a:gd name="T2" fmla="*/ 2 w 85"/>
                <a:gd name="T3" fmla="*/ 2 h 45"/>
                <a:gd name="T4" fmla="*/ 0 w 85"/>
                <a:gd name="T5" fmla="*/ 2 h 45"/>
                <a:gd name="T6" fmla="*/ 2 w 85"/>
                <a:gd name="T7" fmla="*/ 2 h 45"/>
                <a:gd name="T8" fmla="*/ 2 w 85"/>
                <a:gd name="T9" fmla="*/ 2 h 45"/>
                <a:gd name="T10" fmla="*/ 3 w 85"/>
                <a:gd name="T11" fmla="*/ 2 h 45"/>
                <a:gd name="T12" fmla="*/ 3 w 85"/>
                <a:gd name="T13" fmla="*/ 2 h 45"/>
                <a:gd name="T14" fmla="*/ 2 w 85"/>
                <a:gd name="T15" fmla="*/ 0 h 45"/>
                <a:gd name="T16" fmla="*/ 2 w 85"/>
                <a:gd name="T17" fmla="*/ 2 h 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invGray">
            <a:xfrm>
              <a:off x="1637" y="1997"/>
              <a:ext cx="44" cy="24"/>
            </a:xfrm>
            <a:custGeom>
              <a:avLst/>
              <a:gdLst>
                <a:gd name="T0" fmla="*/ 2 w 58"/>
                <a:gd name="T1" fmla="*/ 2 h 31"/>
                <a:gd name="T2" fmla="*/ 0 w 58"/>
                <a:gd name="T3" fmla="*/ 2 h 31"/>
                <a:gd name="T4" fmla="*/ 2 w 58"/>
                <a:gd name="T5" fmla="*/ 2 h 31"/>
                <a:gd name="T6" fmla="*/ 2 w 58"/>
                <a:gd name="T7" fmla="*/ 2 h 31"/>
                <a:gd name="T8" fmla="*/ 2 w 58"/>
                <a:gd name="T9" fmla="*/ 2 h 31"/>
                <a:gd name="T10" fmla="*/ 2 w 58"/>
                <a:gd name="T11" fmla="*/ 0 h 31"/>
                <a:gd name="T12" fmla="*/ 2 w 58"/>
                <a:gd name="T13" fmla="*/ 2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invGray">
            <a:xfrm>
              <a:off x="1751" y="2000"/>
              <a:ext cx="114" cy="77"/>
            </a:xfrm>
            <a:custGeom>
              <a:avLst/>
              <a:gdLst>
                <a:gd name="T0" fmla="*/ 2 w 152"/>
                <a:gd name="T1" fmla="*/ 0 h 102"/>
                <a:gd name="T2" fmla="*/ 2 w 152"/>
                <a:gd name="T3" fmla="*/ 2 h 102"/>
                <a:gd name="T4" fmla="*/ 2 w 152"/>
                <a:gd name="T5" fmla="*/ 2 h 102"/>
                <a:gd name="T6" fmla="*/ 2 w 152"/>
                <a:gd name="T7" fmla="*/ 2 h 102"/>
                <a:gd name="T8" fmla="*/ 0 w 152"/>
                <a:gd name="T9" fmla="*/ 3 h 102"/>
                <a:gd name="T10" fmla="*/ 2 w 152"/>
                <a:gd name="T11" fmla="*/ 3 h 102"/>
                <a:gd name="T12" fmla="*/ 3 w 152"/>
                <a:gd name="T13" fmla="*/ 4 h 102"/>
                <a:gd name="T14" fmla="*/ 5 w 152"/>
                <a:gd name="T15" fmla="*/ 3 h 102"/>
                <a:gd name="T16" fmla="*/ 3 w 152"/>
                <a:gd name="T17" fmla="*/ 3 h 102"/>
                <a:gd name="T18" fmla="*/ 2 w 152"/>
                <a:gd name="T19" fmla="*/ 2 h 102"/>
                <a:gd name="T20" fmla="*/ 2 w 152"/>
                <a:gd name="T21" fmla="*/ 2 h 102"/>
                <a:gd name="T22" fmla="*/ 2 w 152"/>
                <a:gd name="T23" fmla="*/ 2 h 102"/>
                <a:gd name="T24" fmla="*/ 2 w 152"/>
                <a:gd name="T25" fmla="*/ 0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invGray">
            <a:xfrm>
              <a:off x="664" y="2245"/>
              <a:ext cx="25" cy="15"/>
            </a:xfrm>
            <a:custGeom>
              <a:avLst/>
              <a:gdLst>
                <a:gd name="T0" fmla="*/ 1 w 34"/>
                <a:gd name="T1" fmla="*/ 0 h 20"/>
                <a:gd name="T2" fmla="*/ 1 w 34"/>
                <a:gd name="T3" fmla="*/ 2 h 20"/>
                <a:gd name="T4" fmla="*/ 1 w 34"/>
                <a:gd name="T5" fmla="*/ 2 h 20"/>
                <a:gd name="T6" fmla="*/ 1 w 34"/>
                <a:gd name="T7" fmla="*/ 2 h 20"/>
                <a:gd name="T8" fmla="*/ 1 w 34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invGray">
            <a:xfrm>
              <a:off x="1421" y="2756"/>
              <a:ext cx="16" cy="12"/>
            </a:xfrm>
            <a:custGeom>
              <a:avLst/>
              <a:gdLst>
                <a:gd name="T0" fmla="*/ 2 w 21"/>
                <a:gd name="T1" fmla="*/ 0 h 16"/>
                <a:gd name="T2" fmla="*/ 2 w 21"/>
                <a:gd name="T3" fmla="*/ 2 h 16"/>
                <a:gd name="T4" fmla="*/ 2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invGray">
            <a:xfrm>
              <a:off x="1424" y="2781"/>
              <a:ext cx="16" cy="12"/>
            </a:xfrm>
            <a:custGeom>
              <a:avLst/>
              <a:gdLst>
                <a:gd name="T0" fmla="*/ 2 w 21"/>
                <a:gd name="T1" fmla="*/ 0 h 16"/>
                <a:gd name="T2" fmla="*/ 2 w 21"/>
                <a:gd name="T3" fmla="*/ 2 h 16"/>
                <a:gd name="T4" fmla="*/ 2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invGray">
            <a:xfrm>
              <a:off x="1628" y="2913"/>
              <a:ext cx="15" cy="12"/>
            </a:xfrm>
            <a:custGeom>
              <a:avLst/>
              <a:gdLst>
                <a:gd name="T0" fmla="*/ 1 w 21"/>
                <a:gd name="T1" fmla="*/ 0 h 16"/>
                <a:gd name="T2" fmla="*/ 1 w 21"/>
                <a:gd name="T3" fmla="*/ 2 h 16"/>
                <a:gd name="T4" fmla="*/ 1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invGray">
            <a:xfrm>
              <a:off x="1752" y="2429"/>
              <a:ext cx="38" cy="18"/>
            </a:xfrm>
            <a:custGeom>
              <a:avLst/>
              <a:gdLst>
                <a:gd name="T0" fmla="*/ 1 w 51"/>
                <a:gd name="T1" fmla="*/ 0 h 24"/>
                <a:gd name="T2" fmla="*/ 1 w 51"/>
                <a:gd name="T3" fmla="*/ 2 h 24"/>
                <a:gd name="T4" fmla="*/ 1 w 51"/>
                <a:gd name="T5" fmla="*/ 2 h 24"/>
                <a:gd name="T6" fmla="*/ 1 w 51"/>
                <a:gd name="T7" fmla="*/ 2 h 24"/>
                <a:gd name="T8" fmla="*/ 1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invGray">
            <a:xfrm>
              <a:off x="1652" y="2224"/>
              <a:ext cx="38" cy="18"/>
            </a:xfrm>
            <a:custGeom>
              <a:avLst/>
              <a:gdLst>
                <a:gd name="T0" fmla="*/ 1 w 51"/>
                <a:gd name="T1" fmla="*/ 0 h 24"/>
                <a:gd name="T2" fmla="*/ 1 w 51"/>
                <a:gd name="T3" fmla="*/ 2 h 24"/>
                <a:gd name="T4" fmla="*/ 1 w 51"/>
                <a:gd name="T5" fmla="*/ 2 h 24"/>
                <a:gd name="T6" fmla="*/ 1 w 51"/>
                <a:gd name="T7" fmla="*/ 2 h 24"/>
                <a:gd name="T8" fmla="*/ 1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invGray">
            <a:xfrm>
              <a:off x="1717" y="2045"/>
              <a:ext cx="39" cy="18"/>
            </a:xfrm>
            <a:custGeom>
              <a:avLst/>
              <a:gdLst>
                <a:gd name="T0" fmla="*/ 2 w 51"/>
                <a:gd name="T1" fmla="*/ 0 h 24"/>
                <a:gd name="T2" fmla="*/ 2 w 51"/>
                <a:gd name="T3" fmla="*/ 2 h 24"/>
                <a:gd name="T4" fmla="*/ 2 w 51"/>
                <a:gd name="T5" fmla="*/ 2 h 24"/>
                <a:gd name="T6" fmla="*/ 2 w 51"/>
                <a:gd name="T7" fmla="*/ 2 h 24"/>
                <a:gd name="T8" fmla="*/ 2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invGray">
            <a:xfrm>
              <a:off x="1780" y="2153"/>
              <a:ext cx="38" cy="18"/>
            </a:xfrm>
            <a:custGeom>
              <a:avLst/>
              <a:gdLst>
                <a:gd name="T0" fmla="*/ 1 w 51"/>
                <a:gd name="T1" fmla="*/ 0 h 24"/>
                <a:gd name="T2" fmla="*/ 1 w 51"/>
                <a:gd name="T3" fmla="*/ 2 h 24"/>
                <a:gd name="T4" fmla="*/ 1 w 51"/>
                <a:gd name="T5" fmla="*/ 2 h 24"/>
                <a:gd name="T6" fmla="*/ 1 w 51"/>
                <a:gd name="T7" fmla="*/ 2 h 24"/>
                <a:gd name="T8" fmla="*/ 1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1" name="Freeform 41"/>
            <p:cNvSpPr>
              <a:spLocks/>
            </p:cNvSpPr>
            <p:nvPr/>
          </p:nvSpPr>
          <p:spPr bwMode="invGray">
            <a:xfrm>
              <a:off x="1796" y="1951"/>
              <a:ext cx="696" cy="346"/>
            </a:xfrm>
            <a:custGeom>
              <a:avLst/>
              <a:gdLst>
                <a:gd name="T0" fmla="*/ 1 w 929"/>
                <a:gd name="T1" fmla="*/ 1 h 462"/>
                <a:gd name="T2" fmla="*/ 1 w 929"/>
                <a:gd name="T3" fmla="*/ 3 h 462"/>
                <a:gd name="T4" fmla="*/ 1 w 929"/>
                <a:gd name="T5" fmla="*/ 3 h 462"/>
                <a:gd name="T6" fmla="*/ 1 w 929"/>
                <a:gd name="T7" fmla="*/ 4 h 462"/>
                <a:gd name="T8" fmla="*/ 3 w 929"/>
                <a:gd name="T9" fmla="*/ 4 h 462"/>
                <a:gd name="T10" fmla="*/ 4 w 929"/>
                <a:gd name="T11" fmla="*/ 4 h 462"/>
                <a:gd name="T12" fmla="*/ 7 w 929"/>
                <a:gd name="T13" fmla="*/ 2 h 462"/>
                <a:gd name="T14" fmla="*/ 9 w 929"/>
                <a:gd name="T15" fmla="*/ 2 h 462"/>
                <a:gd name="T16" fmla="*/ 10 w 929"/>
                <a:gd name="T17" fmla="*/ 2 h 462"/>
                <a:gd name="T18" fmla="*/ 8 w 929"/>
                <a:gd name="T19" fmla="*/ 3 h 462"/>
                <a:gd name="T20" fmla="*/ 7 w 929"/>
                <a:gd name="T21" fmla="*/ 3 h 462"/>
                <a:gd name="T22" fmla="*/ 7 w 929"/>
                <a:gd name="T23" fmla="*/ 4 h 462"/>
                <a:gd name="T24" fmla="*/ 7 w 929"/>
                <a:gd name="T25" fmla="*/ 5 h 462"/>
                <a:gd name="T26" fmla="*/ 10 w 929"/>
                <a:gd name="T27" fmla="*/ 5 h 462"/>
                <a:gd name="T28" fmla="*/ 10 w 929"/>
                <a:gd name="T29" fmla="*/ 7 h 462"/>
                <a:gd name="T30" fmla="*/ 12 w 929"/>
                <a:gd name="T31" fmla="*/ 7 h 462"/>
                <a:gd name="T32" fmla="*/ 10 w 929"/>
                <a:gd name="T33" fmla="*/ 7 h 462"/>
                <a:gd name="T34" fmla="*/ 10 w 929"/>
                <a:gd name="T35" fmla="*/ 9 h 462"/>
                <a:gd name="T36" fmla="*/ 9 w 929"/>
                <a:gd name="T37" fmla="*/ 10 h 462"/>
                <a:gd name="T38" fmla="*/ 9 w 929"/>
                <a:gd name="T39" fmla="*/ 13 h 462"/>
                <a:gd name="T40" fmla="*/ 10 w 929"/>
                <a:gd name="T41" fmla="*/ 14 h 462"/>
                <a:gd name="T42" fmla="*/ 12 w 929"/>
                <a:gd name="T43" fmla="*/ 14 h 462"/>
                <a:gd name="T44" fmla="*/ 13 w 929"/>
                <a:gd name="T45" fmla="*/ 13 h 462"/>
                <a:gd name="T46" fmla="*/ 16 w 929"/>
                <a:gd name="T47" fmla="*/ 10 h 462"/>
                <a:gd name="T48" fmla="*/ 18 w 929"/>
                <a:gd name="T49" fmla="*/ 10 h 462"/>
                <a:gd name="T50" fmla="*/ 20 w 929"/>
                <a:gd name="T51" fmla="*/ 10 h 462"/>
                <a:gd name="T52" fmla="*/ 22 w 929"/>
                <a:gd name="T53" fmla="*/ 9 h 462"/>
                <a:gd name="T54" fmla="*/ 24 w 929"/>
                <a:gd name="T55" fmla="*/ 7 h 462"/>
                <a:gd name="T56" fmla="*/ 25 w 929"/>
                <a:gd name="T57" fmla="*/ 5 h 462"/>
                <a:gd name="T58" fmla="*/ 25 w 929"/>
                <a:gd name="T59" fmla="*/ 4 h 462"/>
                <a:gd name="T60" fmla="*/ 25 w 929"/>
                <a:gd name="T61" fmla="*/ 4 h 462"/>
                <a:gd name="T62" fmla="*/ 25 w 929"/>
                <a:gd name="T63" fmla="*/ 3 h 462"/>
                <a:gd name="T64" fmla="*/ 28 w 929"/>
                <a:gd name="T65" fmla="*/ 3 h 462"/>
                <a:gd name="T66" fmla="*/ 28 w 929"/>
                <a:gd name="T67" fmla="*/ 1 h 462"/>
                <a:gd name="T68" fmla="*/ 28 w 929"/>
                <a:gd name="T69" fmla="*/ 1 h 462"/>
                <a:gd name="T70" fmla="*/ 26 w 929"/>
                <a:gd name="T71" fmla="*/ 1 h 462"/>
                <a:gd name="T72" fmla="*/ 25 w 929"/>
                <a:gd name="T73" fmla="*/ 1 h 462"/>
                <a:gd name="T74" fmla="*/ 20 w 929"/>
                <a:gd name="T75" fmla="*/ 1 h 462"/>
                <a:gd name="T76" fmla="*/ 18 w 929"/>
                <a:gd name="T77" fmla="*/ 1 h 462"/>
                <a:gd name="T78" fmla="*/ 17 w 929"/>
                <a:gd name="T79" fmla="*/ 1 h 462"/>
                <a:gd name="T80" fmla="*/ 16 w 929"/>
                <a:gd name="T81" fmla="*/ 1 h 462"/>
                <a:gd name="T82" fmla="*/ 15 w 929"/>
                <a:gd name="T83" fmla="*/ 1 h 462"/>
                <a:gd name="T84" fmla="*/ 13 w 929"/>
                <a:gd name="T85" fmla="*/ 1 h 462"/>
                <a:gd name="T86" fmla="*/ 11 w 929"/>
                <a:gd name="T87" fmla="*/ 1 h 462"/>
                <a:gd name="T88" fmla="*/ 13 w 929"/>
                <a:gd name="T89" fmla="*/ 1 h 462"/>
                <a:gd name="T90" fmla="*/ 10 w 929"/>
                <a:gd name="T91" fmla="*/ 1 h 462"/>
                <a:gd name="T92" fmla="*/ 10 w 929"/>
                <a:gd name="T93" fmla="*/ 1 h 462"/>
                <a:gd name="T94" fmla="*/ 10 w 929"/>
                <a:gd name="T95" fmla="*/ 1 h 462"/>
                <a:gd name="T96" fmla="*/ 7 w 929"/>
                <a:gd name="T97" fmla="*/ 1 h 462"/>
                <a:gd name="T98" fmla="*/ 5 w 929"/>
                <a:gd name="T99" fmla="*/ 1 h 462"/>
                <a:gd name="T100" fmla="*/ 3 w 929"/>
                <a:gd name="T101" fmla="*/ 1 h 462"/>
                <a:gd name="T102" fmla="*/ 3 w 929"/>
                <a:gd name="T103" fmla="*/ 2 h 462"/>
                <a:gd name="T104" fmla="*/ 3 w 929"/>
                <a:gd name="T105" fmla="*/ 1 h 462"/>
                <a:gd name="T106" fmla="*/ 1 w 929"/>
                <a:gd name="T107" fmla="*/ 1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invGray">
            <a:xfrm>
              <a:off x="2009" y="2135"/>
              <a:ext cx="39" cy="24"/>
            </a:xfrm>
            <a:custGeom>
              <a:avLst/>
              <a:gdLst>
                <a:gd name="T0" fmla="*/ 2 w 52"/>
                <a:gd name="T1" fmla="*/ 0 h 32"/>
                <a:gd name="T2" fmla="*/ 2 w 52"/>
                <a:gd name="T3" fmla="*/ 2 h 32"/>
                <a:gd name="T4" fmla="*/ 2 w 52"/>
                <a:gd name="T5" fmla="*/ 2 h 32"/>
                <a:gd name="T6" fmla="*/ 2 w 52"/>
                <a:gd name="T7" fmla="*/ 2 h 32"/>
                <a:gd name="T8" fmla="*/ 2 w 5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invGray">
            <a:xfrm>
              <a:off x="2292" y="2201"/>
              <a:ext cx="128" cy="54"/>
            </a:xfrm>
            <a:custGeom>
              <a:avLst/>
              <a:gdLst>
                <a:gd name="T0" fmla="*/ 3 w 172"/>
                <a:gd name="T1" fmla="*/ 2 h 72"/>
                <a:gd name="T2" fmla="*/ 1 w 172"/>
                <a:gd name="T3" fmla="*/ 2 h 72"/>
                <a:gd name="T4" fmla="*/ 1 w 172"/>
                <a:gd name="T5" fmla="*/ 0 h 72"/>
                <a:gd name="T6" fmla="*/ 0 w 172"/>
                <a:gd name="T7" fmla="*/ 2 h 72"/>
                <a:gd name="T8" fmla="*/ 1 w 172"/>
                <a:gd name="T9" fmla="*/ 2 h 72"/>
                <a:gd name="T10" fmla="*/ 1 w 172"/>
                <a:gd name="T11" fmla="*/ 2 h 72"/>
                <a:gd name="T12" fmla="*/ 1 w 172"/>
                <a:gd name="T13" fmla="*/ 3 h 72"/>
                <a:gd name="T14" fmla="*/ 2 w 172"/>
                <a:gd name="T15" fmla="*/ 3 h 72"/>
                <a:gd name="T16" fmla="*/ 4 w 172"/>
                <a:gd name="T17" fmla="*/ 2 h 72"/>
                <a:gd name="T18" fmla="*/ 5 w 172"/>
                <a:gd name="T19" fmla="*/ 2 h 72"/>
                <a:gd name="T20" fmla="*/ 4 w 172"/>
                <a:gd name="T21" fmla="*/ 2 h 72"/>
                <a:gd name="T22" fmla="*/ 4 w 172"/>
                <a:gd name="T23" fmla="*/ 2 h 72"/>
                <a:gd name="T24" fmla="*/ 3 w 172"/>
                <a:gd name="T25" fmla="*/ 2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invGray">
            <a:xfrm>
              <a:off x="2393" y="2038"/>
              <a:ext cx="39" cy="24"/>
            </a:xfrm>
            <a:custGeom>
              <a:avLst/>
              <a:gdLst>
                <a:gd name="T0" fmla="*/ 2 w 52"/>
                <a:gd name="T1" fmla="*/ 0 h 32"/>
                <a:gd name="T2" fmla="*/ 2 w 52"/>
                <a:gd name="T3" fmla="*/ 2 h 32"/>
                <a:gd name="T4" fmla="*/ 2 w 52"/>
                <a:gd name="T5" fmla="*/ 2 h 32"/>
                <a:gd name="T6" fmla="*/ 2 w 52"/>
                <a:gd name="T7" fmla="*/ 2 h 32"/>
                <a:gd name="T8" fmla="*/ 2 w 5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5" name="Freeform 45"/>
            <p:cNvSpPr>
              <a:spLocks/>
            </p:cNvSpPr>
            <p:nvPr/>
          </p:nvSpPr>
          <p:spPr bwMode="invGray">
            <a:xfrm>
              <a:off x="2662" y="2006"/>
              <a:ext cx="155" cy="63"/>
            </a:xfrm>
            <a:custGeom>
              <a:avLst/>
              <a:gdLst>
                <a:gd name="T0" fmla="*/ 6 w 206"/>
                <a:gd name="T1" fmla="*/ 1 h 85"/>
                <a:gd name="T2" fmla="*/ 4 w 206"/>
                <a:gd name="T3" fmla="*/ 1 h 85"/>
                <a:gd name="T4" fmla="*/ 4 w 206"/>
                <a:gd name="T5" fmla="*/ 1 h 85"/>
                <a:gd name="T6" fmla="*/ 4 w 206"/>
                <a:gd name="T7" fmla="*/ 1 h 85"/>
                <a:gd name="T8" fmla="*/ 4 w 206"/>
                <a:gd name="T9" fmla="*/ 1 h 85"/>
                <a:gd name="T10" fmla="*/ 3 w 206"/>
                <a:gd name="T11" fmla="*/ 1 h 85"/>
                <a:gd name="T12" fmla="*/ 2 w 206"/>
                <a:gd name="T13" fmla="*/ 1 h 85"/>
                <a:gd name="T14" fmla="*/ 2 w 206"/>
                <a:gd name="T15" fmla="*/ 1 h 85"/>
                <a:gd name="T16" fmla="*/ 2 w 206"/>
                <a:gd name="T17" fmla="*/ 1 h 85"/>
                <a:gd name="T18" fmla="*/ 3 w 206"/>
                <a:gd name="T19" fmla="*/ 2 h 85"/>
                <a:gd name="T20" fmla="*/ 4 w 206"/>
                <a:gd name="T21" fmla="*/ 2 h 85"/>
                <a:gd name="T22" fmla="*/ 4 w 206"/>
                <a:gd name="T23" fmla="*/ 1 h 85"/>
                <a:gd name="T24" fmla="*/ 5 w 206"/>
                <a:gd name="T25" fmla="*/ 1 h 85"/>
                <a:gd name="T26" fmla="*/ 5 w 206"/>
                <a:gd name="T27" fmla="*/ 1 h 85"/>
                <a:gd name="T28" fmla="*/ 6 w 206"/>
                <a:gd name="T29" fmla="*/ 1 h 85"/>
                <a:gd name="T30" fmla="*/ 6 w 206"/>
                <a:gd name="T31" fmla="*/ 1 h 85"/>
                <a:gd name="T32" fmla="*/ 6 w 206"/>
                <a:gd name="T33" fmla="*/ 1 h 85"/>
                <a:gd name="T34" fmla="*/ 6 w 206"/>
                <a:gd name="T35" fmla="*/ 1 h 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6" name="Freeform 46"/>
            <p:cNvSpPr>
              <a:spLocks/>
            </p:cNvSpPr>
            <p:nvPr/>
          </p:nvSpPr>
          <p:spPr bwMode="invGray">
            <a:xfrm>
              <a:off x="2759" y="2039"/>
              <a:ext cx="48" cy="21"/>
            </a:xfrm>
            <a:custGeom>
              <a:avLst/>
              <a:gdLst>
                <a:gd name="T0" fmla="*/ 2 w 64"/>
                <a:gd name="T1" fmla="*/ 2 h 28"/>
                <a:gd name="T2" fmla="*/ 2 w 64"/>
                <a:gd name="T3" fmla="*/ 2 h 28"/>
                <a:gd name="T4" fmla="*/ 2 w 64"/>
                <a:gd name="T5" fmla="*/ 2 h 28"/>
                <a:gd name="T6" fmla="*/ 2 w 64"/>
                <a:gd name="T7" fmla="*/ 2 h 28"/>
                <a:gd name="T8" fmla="*/ 2 w 64"/>
                <a:gd name="T9" fmla="*/ 2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Freeform 47"/>
            <p:cNvSpPr>
              <a:spLocks/>
            </p:cNvSpPr>
            <p:nvPr/>
          </p:nvSpPr>
          <p:spPr bwMode="invGray">
            <a:xfrm>
              <a:off x="2467" y="2311"/>
              <a:ext cx="109" cy="132"/>
            </a:xfrm>
            <a:custGeom>
              <a:avLst/>
              <a:gdLst>
                <a:gd name="T0" fmla="*/ 1 w 146"/>
                <a:gd name="T1" fmla="*/ 2 h 176"/>
                <a:gd name="T2" fmla="*/ 0 w 146"/>
                <a:gd name="T3" fmla="*/ 2 h 176"/>
                <a:gd name="T4" fmla="*/ 1 w 146"/>
                <a:gd name="T5" fmla="*/ 2 h 176"/>
                <a:gd name="T6" fmla="*/ 1 w 146"/>
                <a:gd name="T7" fmla="*/ 3 h 176"/>
                <a:gd name="T8" fmla="*/ 1 w 146"/>
                <a:gd name="T9" fmla="*/ 4 h 176"/>
                <a:gd name="T10" fmla="*/ 1 w 146"/>
                <a:gd name="T11" fmla="*/ 4 h 176"/>
                <a:gd name="T12" fmla="*/ 1 w 146"/>
                <a:gd name="T13" fmla="*/ 4 h 176"/>
                <a:gd name="T14" fmla="*/ 1 w 146"/>
                <a:gd name="T15" fmla="*/ 5 h 176"/>
                <a:gd name="T16" fmla="*/ 1 w 146"/>
                <a:gd name="T17" fmla="*/ 5 h 176"/>
                <a:gd name="T18" fmla="*/ 1 w 146"/>
                <a:gd name="T19" fmla="*/ 5 h 176"/>
                <a:gd name="T20" fmla="*/ 1 w 146"/>
                <a:gd name="T21" fmla="*/ 6 h 176"/>
                <a:gd name="T22" fmla="*/ 1 w 146"/>
                <a:gd name="T23" fmla="*/ 6 h 176"/>
                <a:gd name="T24" fmla="*/ 1 w 146"/>
                <a:gd name="T25" fmla="*/ 6 h 176"/>
                <a:gd name="T26" fmla="*/ 1 w 146"/>
                <a:gd name="T27" fmla="*/ 6 h 176"/>
                <a:gd name="T28" fmla="*/ 3 w 146"/>
                <a:gd name="T29" fmla="*/ 6 h 176"/>
                <a:gd name="T30" fmla="*/ 3 w 146"/>
                <a:gd name="T31" fmla="*/ 6 h 176"/>
                <a:gd name="T32" fmla="*/ 4 w 146"/>
                <a:gd name="T33" fmla="*/ 6 h 176"/>
                <a:gd name="T34" fmla="*/ 4 w 146"/>
                <a:gd name="T35" fmla="*/ 5 h 176"/>
                <a:gd name="T36" fmla="*/ 4 w 146"/>
                <a:gd name="T37" fmla="*/ 5 h 176"/>
                <a:gd name="T38" fmla="*/ 3 w 146"/>
                <a:gd name="T39" fmla="*/ 4 h 176"/>
                <a:gd name="T40" fmla="*/ 3 w 146"/>
                <a:gd name="T41" fmla="*/ 3 h 176"/>
                <a:gd name="T42" fmla="*/ 2 w 146"/>
                <a:gd name="T43" fmla="*/ 3 h 176"/>
                <a:gd name="T44" fmla="*/ 1 w 146"/>
                <a:gd name="T45" fmla="*/ 2 h 176"/>
                <a:gd name="T46" fmla="*/ 2 w 146"/>
                <a:gd name="T47" fmla="*/ 2 h 176"/>
                <a:gd name="T48" fmla="*/ 1 w 146"/>
                <a:gd name="T49" fmla="*/ 2 h 176"/>
                <a:gd name="T50" fmla="*/ 2 w 146"/>
                <a:gd name="T51" fmla="*/ 2 h 176"/>
                <a:gd name="T52" fmla="*/ 1 w 146"/>
                <a:gd name="T53" fmla="*/ 1 h 176"/>
                <a:gd name="T54" fmla="*/ 1 w 146"/>
                <a:gd name="T55" fmla="*/ 2 h 176"/>
                <a:gd name="T56" fmla="*/ 1 w 146"/>
                <a:gd name="T57" fmla="*/ 2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invGray">
            <a:xfrm>
              <a:off x="2413" y="2359"/>
              <a:ext cx="69" cy="68"/>
            </a:xfrm>
            <a:custGeom>
              <a:avLst/>
              <a:gdLst>
                <a:gd name="T0" fmla="*/ 2 w 92"/>
                <a:gd name="T1" fmla="*/ 1 h 92"/>
                <a:gd name="T2" fmla="*/ 3 w 92"/>
                <a:gd name="T3" fmla="*/ 1 h 92"/>
                <a:gd name="T4" fmla="*/ 4 w 92"/>
                <a:gd name="T5" fmla="*/ 1 h 92"/>
                <a:gd name="T6" fmla="*/ 3 w 92"/>
                <a:gd name="T7" fmla="*/ 1 h 92"/>
                <a:gd name="T8" fmla="*/ 2 w 92"/>
                <a:gd name="T9" fmla="*/ 2 h 92"/>
                <a:gd name="T10" fmla="*/ 2 w 92"/>
                <a:gd name="T11" fmla="*/ 2 h 92"/>
                <a:gd name="T12" fmla="*/ 2 w 92"/>
                <a:gd name="T13" fmla="*/ 2 h 92"/>
                <a:gd name="T14" fmla="*/ 2 w 92"/>
                <a:gd name="T15" fmla="*/ 1 h 92"/>
                <a:gd name="T16" fmla="*/ 2 w 92"/>
                <a:gd name="T17" fmla="*/ 1 h 92"/>
                <a:gd name="T18" fmla="*/ 2 w 92"/>
                <a:gd name="T19" fmla="*/ 1 h 92"/>
                <a:gd name="T20" fmla="*/ 2 w 92"/>
                <a:gd name="T21" fmla="*/ 1 h 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9" name="Freeform 49"/>
            <p:cNvSpPr>
              <a:spLocks/>
            </p:cNvSpPr>
            <p:nvPr/>
          </p:nvSpPr>
          <p:spPr bwMode="invGray">
            <a:xfrm>
              <a:off x="4099" y="3502"/>
              <a:ext cx="474" cy="495"/>
            </a:xfrm>
            <a:custGeom>
              <a:avLst/>
              <a:gdLst>
                <a:gd name="T0" fmla="*/ 7 w 633"/>
                <a:gd name="T1" fmla="*/ 2 h 660"/>
                <a:gd name="T2" fmla="*/ 5 w 633"/>
                <a:gd name="T3" fmla="*/ 2 h 660"/>
                <a:gd name="T4" fmla="*/ 4 w 633"/>
                <a:gd name="T5" fmla="*/ 2 h 660"/>
                <a:gd name="T6" fmla="*/ 3 w 633"/>
                <a:gd name="T7" fmla="*/ 2 h 660"/>
                <a:gd name="T8" fmla="*/ 2 w 633"/>
                <a:gd name="T9" fmla="*/ 3 h 660"/>
                <a:gd name="T10" fmla="*/ 2 w 633"/>
                <a:gd name="T11" fmla="*/ 4 h 660"/>
                <a:gd name="T12" fmla="*/ 1 w 633"/>
                <a:gd name="T13" fmla="*/ 6 h 660"/>
                <a:gd name="T14" fmla="*/ 0 w 633"/>
                <a:gd name="T15" fmla="*/ 6 h 660"/>
                <a:gd name="T16" fmla="*/ 2 w 633"/>
                <a:gd name="T17" fmla="*/ 11 h 660"/>
                <a:gd name="T18" fmla="*/ 4 w 633"/>
                <a:gd name="T19" fmla="*/ 14 h 660"/>
                <a:gd name="T20" fmla="*/ 4 w 633"/>
                <a:gd name="T21" fmla="*/ 14 h 660"/>
                <a:gd name="T22" fmla="*/ 5 w 633"/>
                <a:gd name="T23" fmla="*/ 15 h 660"/>
                <a:gd name="T24" fmla="*/ 7 w 633"/>
                <a:gd name="T25" fmla="*/ 14 h 660"/>
                <a:gd name="T26" fmla="*/ 7 w 633"/>
                <a:gd name="T27" fmla="*/ 14 h 660"/>
                <a:gd name="T28" fmla="*/ 9 w 633"/>
                <a:gd name="T29" fmla="*/ 15 h 660"/>
                <a:gd name="T30" fmla="*/ 10 w 633"/>
                <a:gd name="T31" fmla="*/ 17 h 660"/>
                <a:gd name="T32" fmla="*/ 10 w 633"/>
                <a:gd name="T33" fmla="*/ 17 h 660"/>
                <a:gd name="T34" fmla="*/ 10 w 633"/>
                <a:gd name="T35" fmla="*/ 17 h 660"/>
                <a:gd name="T36" fmla="*/ 12 w 633"/>
                <a:gd name="T37" fmla="*/ 18 h 660"/>
                <a:gd name="T38" fmla="*/ 12 w 633"/>
                <a:gd name="T39" fmla="*/ 19 h 660"/>
                <a:gd name="T40" fmla="*/ 13 w 633"/>
                <a:gd name="T41" fmla="*/ 20 h 660"/>
                <a:gd name="T42" fmla="*/ 13 w 633"/>
                <a:gd name="T43" fmla="*/ 20 h 660"/>
                <a:gd name="T44" fmla="*/ 14 w 633"/>
                <a:gd name="T45" fmla="*/ 20 h 660"/>
                <a:gd name="T46" fmla="*/ 15 w 633"/>
                <a:gd name="T47" fmla="*/ 21 h 660"/>
                <a:gd name="T48" fmla="*/ 16 w 633"/>
                <a:gd name="T49" fmla="*/ 20 h 660"/>
                <a:gd name="T50" fmla="*/ 16 w 633"/>
                <a:gd name="T51" fmla="*/ 22 h 660"/>
                <a:gd name="T52" fmla="*/ 18 w 633"/>
                <a:gd name="T53" fmla="*/ 21 h 660"/>
                <a:gd name="T54" fmla="*/ 19 w 633"/>
                <a:gd name="T55" fmla="*/ 17 h 660"/>
                <a:gd name="T56" fmla="*/ 19 w 633"/>
                <a:gd name="T57" fmla="*/ 15 h 660"/>
                <a:gd name="T58" fmla="*/ 19 w 633"/>
                <a:gd name="T59" fmla="*/ 12 h 660"/>
                <a:gd name="T60" fmla="*/ 16 w 633"/>
                <a:gd name="T61" fmla="*/ 9 h 660"/>
                <a:gd name="T62" fmla="*/ 16 w 633"/>
                <a:gd name="T63" fmla="*/ 8 h 660"/>
                <a:gd name="T64" fmla="*/ 14 w 633"/>
                <a:gd name="T65" fmla="*/ 6 h 660"/>
                <a:gd name="T66" fmla="*/ 14 w 633"/>
                <a:gd name="T67" fmla="*/ 5 h 660"/>
                <a:gd name="T68" fmla="*/ 14 w 633"/>
                <a:gd name="T69" fmla="*/ 5 h 660"/>
                <a:gd name="T70" fmla="*/ 13 w 633"/>
                <a:gd name="T71" fmla="*/ 3 h 660"/>
                <a:gd name="T72" fmla="*/ 12 w 633"/>
                <a:gd name="T73" fmla="*/ 2 h 660"/>
                <a:gd name="T74" fmla="*/ 12 w 633"/>
                <a:gd name="T75" fmla="*/ 2 h 660"/>
                <a:gd name="T76" fmla="*/ 11 w 633"/>
                <a:gd name="T77" fmla="*/ 5 h 660"/>
                <a:gd name="T78" fmla="*/ 10 w 633"/>
                <a:gd name="T79" fmla="*/ 4 h 660"/>
                <a:gd name="T80" fmla="*/ 9 w 633"/>
                <a:gd name="T81" fmla="*/ 4 h 660"/>
                <a:gd name="T82" fmla="*/ 8 w 633"/>
                <a:gd name="T83" fmla="*/ 3 h 660"/>
                <a:gd name="T84" fmla="*/ 7 w 633"/>
                <a:gd name="T85" fmla="*/ 2 h 660"/>
                <a:gd name="T86" fmla="*/ 9 w 633"/>
                <a:gd name="T87" fmla="*/ 2 h 660"/>
                <a:gd name="T88" fmla="*/ 7 w 633"/>
                <a:gd name="T89" fmla="*/ 2 h 660"/>
                <a:gd name="T90" fmla="*/ 7 w 633"/>
                <a:gd name="T91" fmla="*/ 2 h 660"/>
                <a:gd name="T92" fmla="*/ 6 w 633"/>
                <a:gd name="T93" fmla="*/ 2 h 660"/>
                <a:gd name="T94" fmla="*/ 7 w 633"/>
                <a:gd name="T95" fmla="*/ 2 h 6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0" name="Freeform 50"/>
            <p:cNvSpPr>
              <a:spLocks/>
            </p:cNvSpPr>
            <p:nvPr/>
          </p:nvSpPr>
          <p:spPr bwMode="invGray">
            <a:xfrm>
              <a:off x="4246" y="3241"/>
              <a:ext cx="319" cy="210"/>
            </a:xfrm>
            <a:custGeom>
              <a:avLst/>
              <a:gdLst>
                <a:gd name="T0" fmla="*/ 2 w 426"/>
                <a:gd name="T1" fmla="*/ 2 h 280"/>
                <a:gd name="T2" fmla="*/ 2 w 426"/>
                <a:gd name="T3" fmla="*/ 2 h 280"/>
                <a:gd name="T4" fmla="*/ 1 w 426"/>
                <a:gd name="T5" fmla="*/ 2 h 280"/>
                <a:gd name="T6" fmla="*/ 1 w 426"/>
                <a:gd name="T7" fmla="*/ 2 h 280"/>
                <a:gd name="T8" fmla="*/ 1 w 426"/>
                <a:gd name="T9" fmla="*/ 2 h 280"/>
                <a:gd name="T10" fmla="*/ 1 w 426"/>
                <a:gd name="T11" fmla="*/ 2 h 280"/>
                <a:gd name="T12" fmla="*/ 1 w 426"/>
                <a:gd name="T13" fmla="*/ 2 h 280"/>
                <a:gd name="T14" fmla="*/ 1 w 426"/>
                <a:gd name="T15" fmla="*/ 3 h 280"/>
                <a:gd name="T16" fmla="*/ 3 w 426"/>
                <a:gd name="T17" fmla="*/ 4 h 280"/>
                <a:gd name="T18" fmla="*/ 4 w 426"/>
                <a:gd name="T19" fmla="*/ 4 h 280"/>
                <a:gd name="T20" fmla="*/ 4 w 426"/>
                <a:gd name="T21" fmla="*/ 5 h 280"/>
                <a:gd name="T22" fmla="*/ 4 w 426"/>
                <a:gd name="T23" fmla="*/ 5 h 280"/>
                <a:gd name="T24" fmla="*/ 4 w 426"/>
                <a:gd name="T25" fmla="*/ 6 h 280"/>
                <a:gd name="T26" fmla="*/ 4 w 426"/>
                <a:gd name="T27" fmla="*/ 6 h 280"/>
                <a:gd name="T28" fmla="*/ 5 w 426"/>
                <a:gd name="T29" fmla="*/ 6 h 280"/>
                <a:gd name="T30" fmla="*/ 5 w 426"/>
                <a:gd name="T31" fmla="*/ 8 h 280"/>
                <a:gd name="T32" fmla="*/ 7 w 426"/>
                <a:gd name="T33" fmla="*/ 8 h 280"/>
                <a:gd name="T34" fmla="*/ 7 w 426"/>
                <a:gd name="T35" fmla="*/ 8 h 280"/>
                <a:gd name="T36" fmla="*/ 7 w 426"/>
                <a:gd name="T37" fmla="*/ 8 h 280"/>
                <a:gd name="T38" fmla="*/ 9 w 426"/>
                <a:gd name="T39" fmla="*/ 6 h 280"/>
                <a:gd name="T40" fmla="*/ 10 w 426"/>
                <a:gd name="T41" fmla="*/ 8 h 280"/>
                <a:gd name="T42" fmla="*/ 11 w 426"/>
                <a:gd name="T43" fmla="*/ 10 h 280"/>
                <a:gd name="T44" fmla="*/ 11 w 426"/>
                <a:gd name="T45" fmla="*/ 8 h 280"/>
                <a:gd name="T46" fmla="*/ 10 w 426"/>
                <a:gd name="T47" fmla="*/ 6 h 280"/>
                <a:gd name="T48" fmla="*/ 12 w 426"/>
                <a:gd name="T49" fmla="*/ 6 h 280"/>
                <a:gd name="T50" fmla="*/ 12 w 426"/>
                <a:gd name="T51" fmla="*/ 6 h 280"/>
                <a:gd name="T52" fmla="*/ 13 w 426"/>
                <a:gd name="T53" fmla="*/ 5 h 280"/>
                <a:gd name="T54" fmla="*/ 13 w 426"/>
                <a:gd name="T55" fmla="*/ 5 h 280"/>
                <a:gd name="T56" fmla="*/ 10 w 426"/>
                <a:gd name="T57" fmla="*/ 5 h 280"/>
                <a:gd name="T58" fmla="*/ 9 w 426"/>
                <a:gd name="T59" fmla="*/ 5 h 280"/>
                <a:gd name="T60" fmla="*/ 9 w 426"/>
                <a:gd name="T61" fmla="*/ 5 h 280"/>
                <a:gd name="T62" fmla="*/ 9 w 426"/>
                <a:gd name="T63" fmla="*/ 4 h 280"/>
                <a:gd name="T64" fmla="*/ 7 w 426"/>
                <a:gd name="T65" fmla="*/ 3 h 280"/>
                <a:gd name="T66" fmla="*/ 5 w 426"/>
                <a:gd name="T67" fmla="*/ 2 h 280"/>
                <a:gd name="T68" fmla="*/ 4 w 426"/>
                <a:gd name="T69" fmla="*/ 2 h 280"/>
                <a:gd name="T70" fmla="*/ 2 w 426"/>
                <a:gd name="T71" fmla="*/ 2 h 280"/>
                <a:gd name="T72" fmla="*/ 2 w 426"/>
                <a:gd name="T73" fmla="*/ 2 h 280"/>
                <a:gd name="T74" fmla="*/ 2 w 426"/>
                <a:gd name="T75" fmla="*/ 0 h 28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invGray">
            <a:xfrm>
              <a:off x="4255" y="3243"/>
              <a:ext cx="311" cy="211"/>
            </a:xfrm>
            <a:custGeom>
              <a:avLst/>
              <a:gdLst>
                <a:gd name="T0" fmla="*/ 0 w 416"/>
                <a:gd name="T1" fmla="*/ 1 h 282"/>
                <a:gd name="T2" fmla="*/ 1 w 416"/>
                <a:gd name="T3" fmla="*/ 1 h 282"/>
                <a:gd name="T4" fmla="*/ 1 w 416"/>
                <a:gd name="T5" fmla="*/ 1 h 282"/>
                <a:gd name="T6" fmla="*/ 2 w 416"/>
                <a:gd name="T7" fmla="*/ 3 h 282"/>
                <a:gd name="T8" fmla="*/ 4 w 416"/>
                <a:gd name="T9" fmla="*/ 3 h 282"/>
                <a:gd name="T10" fmla="*/ 4 w 416"/>
                <a:gd name="T11" fmla="*/ 4 h 282"/>
                <a:gd name="T12" fmla="*/ 4 w 416"/>
                <a:gd name="T13" fmla="*/ 5 h 282"/>
                <a:gd name="T14" fmla="*/ 4 w 416"/>
                <a:gd name="T15" fmla="*/ 5 h 282"/>
                <a:gd name="T16" fmla="*/ 4 w 416"/>
                <a:gd name="T17" fmla="*/ 5 h 282"/>
                <a:gd name="T18" fmla="*/ 4 w 416"/>
                <a:gd name="T19" fmla="*/ 5 h 282"/>
                <a:gd name="T20" fmla="*/ 5 w 416"/>
                <a:gd name="T21" fmla="*/ 5 h 282"/>
                <a:gd name="T22" fmla="*/ 5 w 416"/>
                <a:gd name="T23" fmla="*/ 7 h 282"/>
                <a:gd name="T24" fmla="*/ 7 w 416"/>
                <a:gd name="T25" fmla="*/ 7 h 282"/>
                <a:gd name="T26" fmla="*/ 7 w 416"/>
                <a:gd name="T27" fmla="*/ 7 h 282"/>
                <a:gd name="T28" fmla="*/ 7 w 416"/>
                <a:gd name="T29" fmla="*/ 5 h 282"/>
                <a:gd name="T30" fmla="*/ 7 w 416"/>
                <a:gd name="T31" fmla="*/ 5 h 282"/>
                <a:gd name="T32" fmla="*/ 9 w 416"/>
                <a:gd name="T33" fmla="*/ 7 h 282"/>
                <a:gd name="T34" fmla="*/ 10 w 416"/>
                <a:gd name="T35" fmla="*/ 9 h 282"/>
                <a:gd name="T36" fmla="*/ 10 w 416"/>
                <a:gd name="T37" fmla="*/ 9 h 282"/>
                <a:gd name="T38" fmla="*/ 10 w 416"/>
                <a:gd name="T39" fmla="*/ 7 h 282"/>
                <a:gd name="T40" fmla="*/ 10 w 416"/>
                <a:gd name="T41" fmla="*/ 5 h 282"/>
                <a:gd name="T42" fmla="*/ 10 w 416"/>
                <a:gd name="T43" fmla="*/ 5 h 282"/>
                <a:gd name="T44" fmla="*/ 12 w 416"/>
                <a:gd name="T45" fmla="*/ 4 h 282"/>
                <a:gd name="T46" fmla="*/ 12 w 416"/>
                <a:gd name="T47" fmla="*/ 4 h 282"/>
                <a:gd name="T48" fmla="*/ 11 w 416"/>
                <a:gd name="T49" fmla="*/ 4 h 282"/>
                <a:gd name="T50" fmla="*/ 9 w 416"/>
                <a:gd name="T51" fmla="*/ 4 h 282"/>
                <a:gd name="T52" fmla="*/ 7 w 416"/>
                <a:gd name="T53" fmla="*/ 3 h 282"/>
                <a:gd name="T54" fmla="*/ 5 w 416"/>
                <a:gd name="T55" fmla="*/ 1 h 282"/>
                <a:gd name="T56" fmla="*/ 4 w 416"/>
                <a:gd name="T57" fmla="*/ 1 h 282"/>
                <a:gd name="T58" fmla="*/ 3 w 416"/>
                <a:gd name="T59" fmla="*/ 1 h 282"/>
                <a:gd name="T60" fmla="*/ 2 w 416"/>
                <a:gd name="T61" fmla="*/ 1 h 282"/>
                <a:gd name="T62" fmla="*/ 1 w 416"/>
                <a:gd name="T63" fmla="*/ 1 h 282"/>
                <a:gd name="T64" fmla="*/ 0 w 416"/>
                <a:gd name="T65" fmla="*/ 1 h 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2" name="Freeform 52"/>
            <p:cNvSpPr>
              <a:spLocks/>
            </p:cNvSpPr>
            <p:nvPr/>
          </p:nvSpPr>
          <p:spPr bwMode="invGray">
            <a:xfrm>
              <a:off x="4485" y="4013"/>
              <a:ext cx="45" cy="58"/>
            </a:xfrm>
            <a:custGeom>
              <a:avLst/>
              <a:gdLst>
                <a:gd name="T0" fmla="*/ 2 w 60"/>
                <a:gd name="T1" fmla="*/ 1 h 78"/>
                <a:gd name="T2" fmla="*/ 0 w 60"/>
                <a:gd name="T3" fmla="*/ 1 h 78"/>
                <a:gd name="T4" fmla="*/ 2 w 60"/>
                <a:gd name="T5" fmla="*/ 1 h 78"/>
                <a:gd name="T6" fmla="*/ 2 w 60"/>
                <a:gd name="T7" fmla="*/ 1 h 78"/>
                <a:gd name="T8" fmla="*/ 2 w 60"/>
                <a:gd name="T9" fmla="*/ 2 h 78"/>
                <a:gd name="T10" fmla="*/ 2 w 60"/>
                <a:gd name="T11" fmla="*/ 1 h 78"/>
                <a:gd name="T12" fmla="*/ 2 w 60"/>
                <a:gd name="T13" fmla="*/ 1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3" name="Freeform 53"/>
            <p:cNvSpPr>
              <a:spLocks/>
            </p:cNvSpPr>
            <p:nvPr/>
          </p:nvSpPr>
          <p:spPr bwMode="invGray">
            <a:xfrm>
              <a:off x="4621" y="3923"/>
              <a:ext cx="164" cy="85"/>
            </a:xfrm>
            <a:custGeom>
              <a:avLst/>
              <a:gdLst>
                <a:gd name="T0" fmla="*/ 1 w 219"/>
                <a:gd name="T1" fmla="*/ 3 h 113"/>
                <a:gd name="T2" fmla="*/ 1 w 219"/>
                <a:gd name="T3" fmla="*/ 2 h 113"/>
                <a:gd name="T4" fmla="*/ 1 w 219"/>
                <a:gd name="T5" fmla="*/ 3 h 113"/>
                <a:gd name="T6" fmla="*/ 1 w 219"/>
                <a:gd name="T7" fmla="*/ 4 h 113"/>
                <a:gd name="T8" fmla="*/ 4 w 219"/>
                <a:gd name="T9" fmla="*/ 4 h 113"/>
                <a:gd name="T10" fmla="*/ 4 w 219"/>
                <a:gd name="T11" fmla="*/ 3 h 113"/>
                <a:gd name="T12" fmla="*/ 5 w 219"/>
                <a:gd name="T13" fmla="*/ 2 h 113"/>
                <a:gd name="T14" fmla="*/ 7 w 219"/>
                <a:gd name="T15" fmla="*/ 2 h 113"/>
                <a:gd name="T16" fmla="*/ 7 w 219"/>
                <a:gd name="T17" fmla="*/ 0 h 113"/>
                <a:gd name="T18" fmla="*/ 5 w 219"/>
                <a:gd name="T19" fmla="*/ 2 h 113"/>
                <a:gd name="T20" fmla="*/ 3 w 219"/>
                <a:gd name="T21" fmla="*/ 2 h 113"/>
                <a:gd name="T22" fmla="*/ 2 w 219"/>
                <a:gd name="T23" fmla="*/ 2 h 113"/>
                <a:gd name="T24" fmla="*/ 1 w 219"/>
                <a:gd name="T25" fmla="*/ 2 h 113"/>
                <a:gd name="T26" fmla="*/ 1 w 219"/>
                <a:gd name="T27" fmla="*/ 3 h 1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invGray">
            <a:xfrm>
              <a:off x="4791" y="3873"/>
              <a:ext cx="104" cy="92"/>
            </a:xfrm>
            <a:custGeom>
              <a:avLst/>
              <a:gdLst>
                <a:gd name="T0" fmla="*/ 1 w 139"/>
                <a:gd name="T1" fmla="*/ 2 h 122"/>
                <a:gd name="T2" fmla="*/ 1 w 139"/>
                <a:gd name="T3" fmla="*/ 3 h 122"/>
                <a:gd name="T4" fmla="*/ 0 w 139"/>
                <a:gd name="T5" fmla="*/ 4 h 122"/>
                <a:gd name="T6" fmla="*/ 1 w 139"/>
                <a:gd name="T7" fmla="*/ 5 h 122"/>
                <a:gd name="T8" fmla="*/ 1 w 139"/>
                <a:gd name="T9" fmla="*/ 4 h 122"/>
                <a:gd name="T10" fmla="*/ 4 w 139"/>
                <a:gd name="T11" fmla="*/ 3 h 122"/>
                <a:gd name="T12" fmla="*/ 4 w 139"/>
                <a:gd name="T13" fmla="*/ 2 h 122"/>
                <a:gd name="T14" fmla="*/ 3 w 139"/>
                <a:gd name="T15" fmla="*/ 2 h 122"/>
                <a:gd name="T16" fmla="*/ 3 w 139"/>
                <a:gd name="T17" fmla="*/ 2 h 122"/>
                <a:gd name="T18" fmla="*/ 1 w 139"/>
                <a:gd name="T19" fmla="*/ 2 h 122"/>
                <a:gd name="T20" fmla="*/ 1 w 139"/>
                <a:gd name="T21" fmla="*/ 2 h 122"/>
                <a:gd name="T22" fmla="*/ 1 w 139"/>
                <a:gd name="T23" fmla="*/ 2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5" name="Freeform 55"/>
            <p:cNvSpPr>
              <a:spLocks/>
            </p:cNvSpPr>
            <p:nvPr/>
          </p:nvSpPr>
          <p:spPr bwMode="invGray">
            <a:xfrm>
              <a:off x="4846" y="3832"/>
              <a:ext cx="37" cy="26"/>
            </a:xfrm>
            <a:custGeom>
              <a:avLst/>
              <a:gdLst>
                <a:gd name="T0" fmla="*/ 2 w 49"/>
                <a:gd name="T1" fmla="*/ 0 h 35"/>
                <a:gd name="T2" fmla="*/ 2 w 49"/>
                <a:gd name="T3" fmla="*/ 1 h 35"/>
                <a:gd name="T4" fmla="*/ 2 w 49"/>
                <a:gd name="T5" fmla="*/ 1 h 35"/>
                <a:gd name="T6" fmla="*/ 2 w 49"/>
                <a:gd name="T7" fmla="*/ 1 h 35"/>
                <a:gd name="T8" fmla="*/ 2 w 49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invGray">
            <a:xfrm>
              <a:off x="3123" y="3346"/>
              <a:ext cx="123" cy="201"/>
            </a:xfrm>
            <a:custGeom>
              <a:avLst/>
              <a:gdLst>
                <a:gd name="T0" fmla="*/ 5 w 164"/>
                <a:gd name="T1" fmla="*/ 0 h 268"/>
                <a:gd name="T2" fmla="*/ 4 w 164"/>
                <a:gd name="T3" fmla="*/ 2 h 268"/>
                <a:gd name="T4" fmla="*/ 4 w 164"/>
                <a:gd name="T5" fmla="*/ 2 h 268"/>
                <a:gd name="T6" fmla="*/ 2 w 164"/>
                <a:gd name="T7" fmla="*/ 3 h 268"/>
                <a:gd name="T8" fmla="*/ 2 w 164"/>
                <a:gd name="T9" fmla="*/ 4 h 268"/>
                <a:gd name="T10" fmla="*/ 2 w 164"/>
                <a:gd name="T11" fmla="*/ 4 h 268"/>
                <a:gd name="T12" fmla="*/ 2 w 164"/>
                <a:gd name="T13" fmla="*/ 5 h 268"/>
                <a:gd name="T14" fmla="*/ 2 w 164"/>
                <a:gd name="T15" fmla="*/ 6 h 268"/>
                <a:gd name="T16" fmla="*/ 0 w 164"/>
                <a:gd name="T17" fmla="*/ 6 h 268"/>
                <a:gd name="T18" fmla="*/ 2 w 164"/>
                <a:gd name="T19" fmla="*/ 8 h 268"/>
                <a:gd name="T20" fmla="*/ 2 w 164"/>
                <a:gd name="T21" fmla="*/ 8 h 268"/>
                <a:gd name="T22" fmla="*/ 4 w 164"/>
                <a:gd name="T23" fmla="*/ 8 h 268"/>
                <a:gd name="T24" fmla="*/ 4 w 164"/>
                <a:gd name="T25" fmla="*/ 6 h 268"/>
                <a:gd name="T26" fmla="*/ 5 w 164"/>
                <a:gd name="T27" fmla="*/ 4 h 268"/>
                <a:gd name="T28" fmla="*/ 5 w 164"/>
                <a:gd name="T29" fmla="*/ 3 h 268"/>
                <a:gd name="T30" fmla="*/ 6 w 164"/>
                <a:gd name="T31" fmla="*/ 3 h 268"/>
                <a:gd name="T32" fmla="*/ 5 w 164"/>
                <a:gd name="T33" fmla="*/ 0 h 2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invGray">
            <a:xfrm>
              <a:off x="3655" y="3034"/>
              <a:ext cx="49" cy="61"/>
            </a:xfrm>
            <a:custGeom>
              <a:avLst/>
              <a:gdLst>
                <a:gd name="T0" fmla="*/ 1 w 66"/>
                <a:gd name="T1" fmla="*/ 0 h 81"/>
                <a:gd name="T2" fmla="*/ 1 w 66"/>
                <a:gd name="T3" fmla="*/ 2 h 81"/>
                <a:gd name="T4" fmla="*/ 1 w 66"/>
                <a:gd name="T5" fmla="*/ 3 h 81"/>
                <a:gd name="T6" fmla="*/ 1 w 66"/>
                <a:gd name="T7" fmla="*/ 3 h 81"/>
                <a:gd name="T8" fmla="*/ 1 w 66"/>
                <a:gd name="T9" fmla="*/ 3 h 81"/>
                <a:gd name="T10" fmla="*/ 1 w 66"/>
                <a:gd name="T11" fmla="*/ 0 h 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8" name="Freeform 58"/>
            <p:cNvSpPr>
              <a:spLocks/>
            </p:cNvSpPr>
            <p:nvPr/>
          </p:nvSpPr>
          <p:spPr bwMode="invGray">
            <a:xfrm>
              <a:off x="3988" y="3100"/>
              <a:ext cx="111" cy="183"/>
            </a:xfrm>
            <a:custGeom>
              <a:avLst/>
              <a:gdLst>
                <a:gd name="T0" fmla="*/ 4 w 148"/>
                <a:gd name="T1" fmla="*/ 0 h 244"/>
                <a:gd name="T2" fmla="*/ 2 w 148"/>
                <a:gd name="T3" fmla="*/ 3 h 244"/>
                <a:gd name="T4" fmla="*/ 2 w 148"/>
                <a:gd name="T5" fmla="*/ 4 h 244"/>
                <a:gd name="T6" fmla="*/ 2 w 148"/>
                <a:gd name="T7" fmla="*/ 4 h 244"/>
                <a:gd name="T8" fmla="*/ 2 w 148"/>
                <a:gd name="T9" fmla="*/ 6 h 244"/>
                <a:gd name="T10" fmla="*/ 2 w 148"/>
                <a:gd name="T11" fmla="*/ 8 h 244"/>
                <a:gd name="T12" fmla="*/ 2 w 148"/>
                <a:gd name="T13" fmla="*/ 8 h 244"/>
                <a:gd name="T14" fmla="*/ 3 w 148"/>
                <a:gd name="T15" fmla="*/ 8 h 244"/>
                <a:gd name="T16" fmla="*/ 4 w 148"/>
                <a:gd name="T17" fmla="*/ 6 h 244"/>
                <a:gd name="T18" fmla="*/ 5 w 148"/>
                <a:gd name="T19" fmla="*/ 6 h 244"/>
                <a:gd name="T20" fmla="*/ 4 w 148"/>
                <a:gd name="T21" fmla="*/ 3 h 244"/>
                <a:gd name="T22" fmla="*/ 5 w 148"/>
                <a:gd name="T23" fmla="*/ 2 h 244"/>
                <a:gd name="T24" fmla="*/ 4 w 148"/>
                <a:gd name="T25" fmla="*/ 2 h 244"/>
                <a:gd name="T26" fmla="*/ 4 w 148"/>
                <a:gd name="T27" fmla="*/ 0 h 2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invGray">
            <a:xfrm>
              <a:off x="3894" y="3043"/>
              <a:ext cx="72" cy="137"/>
            </a:xfrm>
            <a:custGeom>
              <a:avLst/>
              <a:gdLst>
                <a:gd name="T0" fmla="*/ 2 w 96"/>
                <a:gd name="T1" fmla="*/ 1 h 183"/>
                <a:gd name="T2" fmla="*/ 2 w 96"/>
                <a:gd name="T3" fmla="*/ 1 h 183"/>
                <a:gd name="T4" fmla="*/ 2 w 96"/>
                <a:gd name="T5" fmla="*/ 1 h 183"/>
                <a:gd name="T6" fmla="*/ 2 w 96"/>
                <a:gd name="T7" fmla="*/ 3 h 183"/>
                <a:gd name="T8" fmla="*/ 3 w 96"/>
                <a:gd name="T9" fmla="*/ 3 h 183"/>
                <a:gd name="T10" fmla="*/ 3 w 96"/>
                <a:gd name="T11" fmla="*/ 4 h 183"/>
                <a:gd name="T12" fmla="*/ 2 w 96"/>
                <a:gd name="T13" fmla="*/ 3 h 183"/>
                <a:gd name="T14" fmla="*/ 2 w 96"/>
                <a:gd name="T15" fmla="*/ 2 h 183"/>
                <a:gd name="T16" fmla="*/ 2 w 96"/>
                <a:gd name="T17" fmla="*/ 2 h 183"/>
                <a:gd name="T18" fmla="*/ 2 w 96"/>
                <a:gd name="T19" fmla="*/ 3 h 183"/>
                <a:gd name="T20" fmla="*/ 2 w 96"/>
                <a:gd name="T21" fmla="*/ 3 h 183"/>
                <a:gd name="T22" fmla="*/ 2 w 96"/>
                <a:gd name="T23" fmla="*/ 4 h 183"/>
                <a:gd name="T24" fmla="*/ 3 w 96"/>
                <a:gd name="T25" fmla="*/ 4 h 183"/>
                <a:gd name="T26" fmla="*/ 3 w 96"/>
                <a:gd name="T27" fmla="*/ 4 h 183"/>
                <a:gd name="T28" fmla="*/ 4 w 96"/>
                <a:gd name="T29" fmla="*/ 5 h 183"/>
                <a:gd name="T30" fmla="*/ 3 w 96"/>
                <a:gd name="T31" fmla="*/ 4 h 183"/>
                <a:gd name="T32" fmla="*/ 3 w 96"/>
                <a:gd name="T33" fmla="*/ 3 h 183"/>
                <a:gd name="T34" fmla="*/ 3 w 96"/>
                <a:gd name="T35" fmla="*/ 1 h 183"/>
                <a:gd name="T36" fmla="*/ 2 w 96"/>
                <a:gd name="T37" fmla="*/ 1 h 183"/>
                <a:gd name="T38" fmla="*/ 2 w 96"/>
                <a:gd name="T39" fmla="*/ 1 h 183"/>
                <a:gd name="T40" fmla="*/ 2 w 96"/>
                <a:gd name="T41" fmla="*/ 1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0" name="Freeform 60"/>
            <p:cNvSpPr>
              <a:spLocks/>
            </p:cNvSpPr>
            <p:nvPr/>
          </p:nvSpPr>
          <p:spPr bwMode="invGray">
            <a:xfrm>
              <a:off x="3943" y="3153"/>
              <a:ext cx="40" cy="131"/>
            </a:xfrm>
            <a:custGeom>
              <a:avLst/>
              <a:gdLst>
                <a:gd name="T0" fmla="*/ 1 w 54"/>
                <a:gd name="T1" fmla="*/ 0 h 175"/>
                <a:gd name="T2" fmla="*/ 0 w 54"/>
                <a:gd name="T3" fmla="*/ 1 h 175"/>
                <a:gd name="T4" fmla="*/ 1 w 54"/>
                <a:gd name="T5" fmla="*/ 1 h 175"/>
                <a:gd name="T6" fmla="*/ 1 w 54"/>
                <a:gd name="T7" fmla="*/ 3 h 175"/>
                <a:gd name="T8" fmla="*/ 1 w 54"/>
                <a:gd name="T9" fmla="*/ 4 h 175"/>
                <a:gd name="T10" fmla="*/ 1 w 54"/>
                <a:gd name="T11" fmla="*/ 5 h 175"/>
                <a:gd name="T12" fmla="*/ 1 w 54"/>
                <a:gd name="T13" fmla="*/ 3 h 175"/>
                <a:gd name="T14" fmla="*/ 1 w 54"/>
                <a:gd name="T15" fmla="*/ 3 h 175"/>
                <a:gd name="T16" fmla="*/ 1 w 54"/>
                <a:gd name="T17" fmla="*/ 1 h 175"/>
                <a:gd name="T18" fmla="*/ 1 w 54"/>
                <a:gd name="T19" fmla="*/ 1 h 175"/>
                <a:gd name="T20" fmla="*/ 1 w 54"/>
                <a:gd name="T21" fmla="*/ 1 h 175"/>
                <a:gd name="T22" fmla="*/ 1 w 54"/>
                <a:gd name="T23" fmla="*/ 0 h 1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invGray">
            <a:xfrm>
              <a:off x="3988" y="3290"/>
              <a:ext cx="65" cy="54"/>
            </a:xfrm>
            <a:custGeom>
              <a:avLst/>
              <a:gdLst>
                <a:gd name="T0" fmla="*/ 2 w 86"/>
                <a:gd name="T1" fmla="*/ 0 h 73"/>
                <a:gd name="T2" fmla="*/ 2 w 86"/>
                <a:gd name="T3" fmla="*/ 1 h 73"/>
                <a:gd name="T4" fmla="*/ 2 w 86"/>
                <a:gd name="T5" fmla="*/ 1 h 73"/>
                <a:gd name="T6" fmla="*/ 2 w 86"/>
                <a:gd name="T7" fmla="*/ 1 h 73"/>
                <a:gd name="T8" fmla="*/ 2 w 86"/>
                <a:gd name="T9" fmla="*/ 1 h 73"/>
                <a:gd name="T10" fmla="*/ 3 w 86"/>
                <a:gd name="T11" fmla="*/ 1 h 73"/>
                <a:gd name="T12" fmla="*/ 3 w 86"/>
                <a:gd name="T13" fmla="*/ 2 h 73"/>
                <a:gd name="T14" fmla="*/ 3 w 86"/>
                <a:gd name="T15" fmla="*/ 1 h 73"/>
                <a:gd name="T16" fmla="*/ 2 w 86"/>
                <a:gd name="T17" fmla="*/ 1 h 73"/>
                <a:gd name="T18" fmla="*/ 2 w 86"/>
                <a:gd name="T19" fmla="*/ 1 h 73"/>
                <a:gd name="T20" fmla="*/ 2 w 86"/>
                <a:gd name="T21" fmla="*/ 1 h 73"/>
                <a:gd name="T22" fmla="*/ 2 w 86"/>
                <a:gd name="T23" fmla="*/ 0 h 73"/>
                <a:gd name="T24" fmla="*/ 2 w 86"/>
                <a:gd name="T25" fmla="*/ 0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2" name="Freeform 62"/>
            <p:cNvSpPr>
              <a:spLocks/>
            </p:cNvSpPr>
            <p:nvPr/>
          </p:nvSpPr>
          <p:spPr bwMode="invGray">
            <a:xfrm>
              <a:off x="4092" y="3195"/>
              <a:ext cx="83" cy="117"/>
            </a:xfrm>
            <a:custGeom>
              <a:avLst/>
              <a:gdLst>
                <a:gd name="T0" fmla="*/ 3 w 111"/>
                <a:gd name="T1" fmla="*/ 0 h 156"/>
                <a:gd name="T2" fmla="*/ 2 w 111"/>
                <a:gd name="T3" fmla="*/ 2 h 156"/>
                <a:gd name="T4" fmla="*/ 1 w 111"/>
                <a:gd name="T5" fmla="*/ 2 h 156"/>
                <a:gd name="T6" fmla="*/ 1 w 111"/>
                <a:gd name="T7" fmla="*/ 2 h 156"/>
                <a:gd name="T8" fmla="*/ 1 w 111"/>
                <a:gd name="T9" fmla="*/ 2 h 156"/>
                <a:gd name="T10" fmla="*/ 1 w 111"/>
                <a:gd name="T11" fmla="*/ 3 h 156"/>
                <a:gd name="T12" fmla="*/ 1 w 111"/>
                <a:gd name="T13" fmla="*/ 4 h 156"/>
                <a:gd name="T14" fmla="*/ 1 w 111"/>
                <a:gd name="T15" fmla="*/ 4 h 156"/>
                <a:gd name="T16" fmla="*/ 1 w 111"/>
                <a:gd name="T17" fmla="*/ 5 h 156"/>
                <a:gd name="T18" fmla="*/ 1 w 111"/>
                <a:gd name="T19" fmla="*/ 5 h 156"/>
                <a:gd name="T20" fmla="*/ 1 w 111"/>
                <a:gd name="T21" fmla="*/ 6 h 156"/>
                <a:gd name="T22" fmla="*/ 1 w 111"/>
                <a:gd name="T23" fmla="*/ 5 h 156"/>
                <a:gd name="T24" fmla="*/ 1 w 111"/>
                <a:gd name="T25" fmla="*/ 4 h 156"/>
                <a:gd name="T26" fmla="*/ 1 w 111"/>
                <a:gd name="T27" fmla="*/ 5 h 156"/>
                <a:gd name="T28" fmla="*/ 2 w 111"/>
                <a:gd name="T29" fmla="*/ 5 h 156"/>
                <a:gd name="T30" fmla="*/ 1 w 111"/>
                <a:gd name="T31" fmla="*/ 4 h 156"/>
                <a:gd name="T32" fmla="*/ 2 w 111"/>
                <a:gd name="T33" fmla="*/ 3 h 156"/>
                <a:gd name="T34" fmla="*/ 2 w 111"/>
                <a:gd name="T35" fmla="*/ 2 h 156"/>
                <a:gd name="T36" fmla="*/ 1 w 111"/>
                <a:gd name="T37" fmla="*/ 2 h 156"/>
                <a:gd name="T38" fmla="*/ 1 w 111"/>
                <a:gd name="T39" fmla="*/ 2 h 156"/>
                <a:gd name="T40" fmla="*/ 1 w 111"/>
                <a:gd name="T41" fmla="*/ 2 h 156"/>
                <a:gd name="T42" fmla="*/ 1 w 111"/>
                <a:gd name="T43" fmla="*/ 2 h 156"/>
                <a:gd name="T44" fmla="*/ 2 w 111"/>
                <a:gd name="T45" fmla="*/ 2 h 156"/>
                <a:gd name="T46" fmla="*/ 3 w 111"/>
                <a:gd name="T47" fmla="*/ 2 h 156"/>
                <a:gd name="T48" fmla="*/ 3 w 111"/>
                <a:gd name="T49" fmla="*/ 2 h 156"/>
                <a:gd name="T50" fmla="*/ 3 w 111"/>
                <a:gd name="T51" fmla="*/ 0 h 1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invGray">
            <a:xfrm>
              <a:off x="4064" y="2777"/>
              <a:ext cx="22" cy="71"/>
            </a:xfrm>
            <a:custGeom>
              <a:avLst/>
              <a:gdLst>
                <a:gd name="T0" fmla="*/ 1 w 30"/>
                <a:gd name="T1" fmla="*/ 0 h 94"/>
                <a:gd name="T2" fmla="*/ 0 w 30"/>
                <a:gd name="T3" fmla="*/ 2 h 94"/>
                <a:gd name="T4" fmla="*/ 1 w 30"/>
                <a:gd name="T5" fmla="*/ 2 h 94"/>
                <a:gd name="T6" fmla="*/ 1 w 30"/>
                <a:gd name="T7" fmla="*/ 2 h 94"/>
                <a:gd name="T8" fmla="*/ 1 w 30"/>
                <a:gd name="T9" fmla="*/ 4 h 94"/>
                <a:gd name="T10" fmla="*/ 1 w 30"/>
                <a:gd name="T11" fmla="*/ 3 h 94"/>
                <a:gd name="T12" fmla="*/ 1 w 30"/>
                <a:gd name="T13" fmla="*/ 2 h 94"/>
                <a:gd name="T14" fmla="*/ 1 w 30"/>
                <a:gd name="T15" fmla="*/ 0 h 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invGray">
            <a:xfrm>
              <a:off x="4078" y="2896"/>
              <a:ext cx="61" cy="118"/>
            </a:xfrm>
            <a:custGeom>
              <a:avLst/>
              <a:gdLst>
                <a:gd name="T0" fmla="*/ 2 w 81"/>
                <a:gd name="T1" fmla="*/ 1 h 158"/>
                <a:gd name="T2" fmla="*/ 0 w 81"/>
                <a:gd name="T3" fmla="*/ 1 h 158"/>
                <a:gd name="T4" fmla="*/ 2 w 81"/>
                <a:gd name="T5" fmla="*/ 1 h 158"/>
                <a:gd name="T6" fmla="*/ 2 w 81"/>
                <a:gd name="T7" fmla="*/ 3 h 158"/>
                <a:gd name="T8" fmla="*/ 2 w 81"/>
                <a:gd name="T9" fmla="*/ 3 h 158"/>
                <a:gd name="T10" fmla="*/ 2 w 81"/>
                <a:gd name="T11" fmla="*/ 3 h 158"/>
                <a:gd name="T12" fmla="*/ 2 w 81"/>
                <a:gd name="T13" fmla="*/ 4 h 158"/>
                <a:gd name="T14" fmla="*/ 2 w 81"/>
                <a:gd name="T15" fmla="*/ 4 h 158"/>
                <a:gd name="T16" fmla="*/ 2 w 81"/>
                <a:gd name="T17" fmla="*/ 4 h 158"/>
                <a:gd name="T18" fmla="*/ 2 w 81"/>
                <a:gd name="T19" fmla="*/ 4 h 158"/>
                <a:gd name="T20" fmla="*/ 2 w 81"/>
                <a:gd name="T21" fmla="*/ 3 h 158"/>
                <a:gd name="T22" fmla="*/ 2 w 81"/>
                <a:gd name="T23" fmla="*/ 3 h 158"/>
                <a:gd name="T24" fmla="*/ 2 w 81"/>
                <a:gd name="T25" fmla="*/ 3 h 158"/>
                <a:gd name="T26" fmla="*/ 2 w 81"/>
                <a:gd name="T27" fmla="*/ 2 h 158"/>
                <a:gd name="T28" fmla="*/ 2 w 81"/>
                <a:gd name="T29" fmla="*/ 1 h 158"/>
                <a:gd name="T30" fmla="*/ 2 w 81"/>
                <a:gd name="T31" fmla="*/ 1 h 158"/>
                <a:gd name="T32" fmla="*/ 2 w 81"/>
                <a:gd name="T33" fmla="*/ 1 h 158"/>
                <a:gd name="T34" fmla="*/ 2 w 81"/>
                <a:gd name="T35" fmla="*/ 1 h 158"/>
                <a:gd name="T36" fmla="*/ 2 w 81"/>
                <a:gd name="T37" fmla="*/ 1 h 158"/>
                <a:gd name="T38" fmla="*/ 2 w 81"/>
                <a:gd name="T39" fmla="*/ 1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invGray">
            <a:xfrm>
              <a:off x="4121" y="3052"/>
              <a:ext cx="64" cy="79"/>
            </a:xfrm>
            <a:custGeom>
              <a:avLst/>
              <a:gdLst>
                <a:gd name="T0" fmla="*/ 2 w 85"/>
                <a:gd name="T1" fmla="*/ 0 h 105"/>
                <a:gd name="T2" fmla="*/ 2 w 85"/>
                <a:gd name="T3" fmla="*/ 2 h 105"/>
                <a:gd name="T4" fmla="*/ 2 w 85"/>
                <a:gd name="T5" fmla="*/ 2 h 105"/>
                <a:gd name="T6" fmla="*/ 2 w 85"/>
                <a:gd name="T7" fmla="*/ 2 h 105"/>
                <a:gd name="T8" fmla="*/ 2 w 85"/>
                <a:gd name="T9" fmla="*/ 2 h 105"/>
                <a:gd name="T10" fmla="*/ 2 w 85"/>
                <a:gd name="T11" fmla="*/ 3 h 105"/>
                <a:gd name="T12" fmla="*/ 2 w 85"/>
                <a:gd name="T13" fmla="*/ 3 h 105"/>
                <a:gd name="T14" fmla="*/ 2 w 85"/>
                <a:gd name="T15" fmla="*/ 2 h 105"/>
                <a:gd name="T16" fmla="*/ 2 w 85"/>
                <a:gd name="T17" fmla="*/ 3 h 105"/>
                <a:gd name="T18" fmla="*/ 2 w 85"/>
                <a:gd name="T19" fmla="*/ 4 h 105"/>
                <a:gd name="T20" fmla="*/ 3 w 85"/>
                <a:gd name="T21" fmla="*/ 3 h 105"/>
                <a:gd name="T22" fmla="*/ 3 w 85"/>
                <a:gd name="T23" fmla="*/ 3 h 105"/>
                <a:gd name="T24" fmla="*/ 3 w 85"/>
                <a:gd name="T25" fmla="*/ 2 h 105"/>
                <a:gd name="T26" fmla="*/ 2 w 85"/>
                <a:gd name="T27" fmla="*/ 0 h 10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invGray">
            <a:xfrm>
              <a:off x="4197" y="3193"/>
              <a:ext cx="29" cy="49"/>
            </a:xfrm>
            <a:custGeom>
              <a:avLst/>
              <a:gdLst>
                <a:gd name="T0" fmla="*/ 2 w 38"/>
                <a:gd name="T1" fmla="*/ 1 h 66"/>
                <a:gd name="T2" fmla="*/ 2 w 38"/>
                <a:gd name="T3" fmla="*/ 1 h 66"/>
                <a:gd name="T4" fmla="*/ 2 w 38"/>
                <a:gd name="T5" fmla="*/ 1 h 66"/>
                <a:gd name="T6" fmla="*/ 2 w 38"/>
                <a:gd name="T7" fmla="*/ 1 h 66"/>
                <a:gd name="T8" fmla="*/ 2 w 38"/>
                <a:gd name="T9" fmla="*/ 1 h 66"/>
                <a:gd name="T10" fmla="*/ 2 w 38"/>
                <a:gd name="T11" fmla="*/ 1 h 66"/>
                <a:gd name="T12" fmla="*/ 2 w 38"/>
                <a:gd name="T13" fmla="*/ 1 h 66"/>
                <a:gd name="T14" fmla="*/ 2 w 38"/>
                <a:gd name="T15" fmla="*/ 1 h 66"/>
                <a:gd name="T16" fmla="*/ 2 w 38"/>
                <a:gd name="T17" fmla="*/ 1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invGray">
            <a:xfrm>
              <a:off x="4181" y="3275"/>
              <a:ext cx="18" cy="17"/>
            </a:xfrm>
            <a:custGeom>
              <a:avLst/>
              <a:gdLst>
                <a:gd name="T0" fmla="*/ 0 w 24"/>
                <a:gd name="T1" fmla="*/ 0 h 23"/>
                <a:gd name="T2" fmla="*/ 2 w 24"/>
                <a:gd name="T3" fmla="*/ 1 h 23"/>
                <a:gd name="T4" fmla="*/ 2 w 24"/>
                <a:gd name="T5" fmla="*/ 1 h 23"/>
                <a:gd name="T6" fmla="*/ 0 w 24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invGray">
            <a:xfrm>
              <a:off x="4208" y="3265"/>
              <a:ext cx="45" cy="37"/>
            </a:xfrm>
            <a:custGeom>
              <a:avLst/>
              <a:gdLst>
                <a:gd name="T0" fmla="*/ 2 w 60"/>
                <a:gd name="T1" fmla="*/ 0 h 49"/>
                <a:gd name="T2" fmla="*/ 0 w 60"/>
                <a:gd name="T3" fmla="*/ 2 h 49"/>
                <a:gd name="T4" fmla="*/ 2 w 60"/>
                <a:gd name="T5" fmla="*/ 2 h 49"/>
                <a:gd name="T6" fmla="*/ 2 w 60"/>
                <a:gd name="T7" fmla="*/ 2 h 49"/>
                <a:gd name="T8" fmla="*/ 2 w 60"/>
                <a:gd name="T9" fmla="*/ 2 h 49"/>
                <a:gd name="T10" fmla="*/ 2 w 60"/>
                <a:gd name="T11" fmla="*/ 2 h 49"/>
                <a:gd name="T12" fmla="*/ 2 w 60"/>
                <a:gd name="T13" fmla="*/ 2 h 49"/>
                <a:gd name="T14" fmla="*/ 2 w 60"/>
                <a:gd name="T15" fmla="*/ 2 h 49"/>
                <a:gd name="T16" fmla="*/ 2 w 60"/>
                <a:gd name="T17" fmla="*/ 0 h 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invGray">
            <a:xfrm>
              <a:off x="4277" y="3335"/>
              <a:ext cx="24" cy="33"/>
            </a:xfrm>
            <a:custGeom>
              <a:avLst/>
              <a:gdLst>
                <a:gd name="T0" fmla="*/ 2 w 32"/>
                <a:gd name="T1" fmla="*/ 0 h 44"/>
                <a:gd name="T2" fmla="*/ 2 w 32"/>
                <a:gd name="T3" fmla="*/ 2 h 44"/>
                <a:gd name="T4" fmla="*/ 2 w 32"/>
                <a:gd name="T5" fmla="*/ 2 h 44"/>
                <a:gd name="T6" fmla="*/ 2 w 32"/>
                <a:gd name="T7" fmla="*/ 2 h 44"/>
                <a:gd name="T8" fmla="*/ 2 w 3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invGray">
            <a:xfrm>
              <a:off x="4544" y="3293"/>
              <a:ext cx="46" cy="47"/>
            </a:xfrm>
            <a:custGeom>
              <a:avLst/>
              <a:gdLst>
                <a:gd name="T0" fmla="*/ 2 w 61"/>
                <a:gd name="T1" fmla="*/ 0 h 63"/>
                <a:gd name="T2" fmla="*/ 0 w 61"/>
                <a:gd name="T3" fmla="*/ 1 h 63"/>
                <a:gd name="T4" fmla="*/ 2 w 61"/>
                <a:gd name="T5" fmla="*/ 1 h 63"/>
                <a:gd name="T6" fmla="*/ 2 w 61"/>
                <a:gd name="T7" fmla="*/ 1 h 63"/>
                <a:gd name="T8" fmla="*/ 2 w 61"/>
                <a:gd name="T9" fmla="*/ 1 h 63"/>
                <a:gd name="T10" fmla="*/ 2 w 61"/>
                <a:gd name="T11" fmla="*/ 1 h 63"/>
                <a:gd name="T12" fmla="*/ 2 w 61"/>
                <a:gd name="T13" fmla="*/ 1 h 63"/>
                <a:gd name="T14" fmla="*/ 2 w 61"/>
                <a:gd name="T15" fmla="*/ 0 h 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1" name="Freeform 71"/>
            <p:cNvSpPr>
              <a:spLocks/>
            </p:cNvSpPr>
            <p:nvPr/>
          </p:nvSpPr>
          <p:spPr bwMode="invGray">
            <a:xfrm>
              <a:off x="4147" y="3352"/>
              <a:ext cx="46" cy="50"/>
            </a:xfrm>
            <a:custGeom>
              <a:avLst/>
              <a:gdLst>
                <a:gd name="T0" fmla="*/ 2 w 61"/>
                <a:gd name="T1" fmla="*/ 1 h 67"/>
                <a:gd name="T2" fmla="*/ 2 w 61"/>
                <a:gd name="T3" fmla="*/ 1 h 67"/>
                <a:gd name="T4" fmla="*/ 2 w 61"/>
                <a:gd name="T5" fmla="*/ 1 h 67"/>
                <a:gd name="T6" fmla="*/ 2 w 61"/>
                <a:gd name="T7" fmla="*/ 2 h 67"/>
                <a:gd name="T8" fmla="*/ 2 w 61"/>
                <a:gd name="T9" fmla="*/ 1 h 67"/>
                <a:gd name="T10" fmla="*/ 2 w 61"/>
                <a:gd name="T11" fmla="*/ 1 h 67"/>
                <a:gd name="T12" fmla="*/ 2 w 61"/>
                <a:gd name="T13" fmla="*/ 1 h 67"/>
                <a:gd name="T14" fmla="*/ 2 w 61"/>
                <a:gd name="T15" fmla="*/ 1 h 67"/>
                <a:gd name="T16" fmla="*/ 2 w 61"/>
                <a:gd name="T17" fmla="*/ 1 h 67"/>
                <a:gd name="T18" fmla="*/ 2 w 61"/>
                <a:gd name="T19" fmla="*/ 1 h 67"/>
                <a:gd name="T20" fmla="*/ 2 w 61"/>
                <a:gd name="T21" fmla="*/ 1 h 67"/>
                <a:gd name="T22" fmla="*/ 2 w 61"/>
                <a:gd name="T23" fmla="*/ 1 h 67"/>
                <a:gd name="T24" fmla="*/ 2 w 61"/>
                <a:gd name="T25" fmla="*/ 1 h 67"/>
                <a:gd name="T26" fmla="*/ 2 w 61"/>
                <a:gd name="T27" fmla="*/ 1 h 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2" name="Freeform 72"/>
            <p:cNvSpPr>
              <a:spLocks/>
            </p:cNvSpPr>
            <p:nvPr/>
          </p:nvSpPr>
          <p:spPr bwMode="invGray">
            <a:xfrm>
              <a:off x="4098" y="3371"/>
              <a:ext cx="32" cy="27"/>
            </a:xfrm>
            <a:custGeom>
              <a:avLst/>
              <a:gdLst>
                <a:gd name="T0" fmla="*/ 1 w 43"/>
                <a:gd name="T1" fmla="*/ 2 h 36"/>
                <a:gd name="T2" fmla="*/ 1 w 43"/>
                <a:gd name="T3" fmla="*/ 2 h 36"/>
                <a:gd name="T4" fmla="*/ 1 w 43"/>
                <a:gd name="T5" fmla="*/ 2 h 36"/>
                <a:gd name="T6" fmla="*/ 1 w 43"/>
                <a:gd name="T7" fmla="*/ 2 h 36"/>
                <a:gd name="T8" fmla="*/ 1 w 43"/>
                <a:gd name="T9" fmla="*/ 2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3" name="Freeform 73"/>
            <p:cNvSpPr>
              <a:spLocks/>
            </p:cNvSpPr>
            <p:nvPr/>
          </p:nvSpPr>
          <p:spPr bwMode="invGray">
            <a:xfrm>
              <a:off x="4077" y="3342"/>
              <a:ext cx="24" cy="31"/>
            </a:xfrm>
            <a:custGeom>
              <a:avLst/>
              <a:gdLst>
                <a:gd name="T0" fmla="*/ 2 w 32"/>
                <a:gd name="T1" fmla="*/ 0 h 41"/>
                <a:gd name="T2" fmla="*/ 0 w 32"/>
                <a:gd name="T3" fmla="*/ 2 h 41"/>
                <a:gd name="T4" fmla="*/ 2 w 32"/>
                <a:gd name="T5" fmla="*/ 2 h 41"/>
                <a:gd name="T6" fmla="*/ 2 w 32"/>
                <a:gd name="T7" fmla="*/ 2 h 41"/>
                <a:gd name="T8" fmla="*/ 2 w 32"/>
                <a:gd name="T9" fmla="*/ 2 h 41"/>
                <a:gd name="T10" fmla="*/ 2 w 32"/>
                <a:gd name="T11" fmla="*/ 2 h 41"/>
                <a:gd name="T12" fmla="*/ 2 w 32"/>
                <a:gd name="T13" fmla="*/ 2 h 41"/>
                <a:gd name="T14" fmla="*/ 2 w 32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4" name="Freeform 74"/>
            <p:cNvSpPr>
              <a:spLocks/>
            </p:cNvSpPr>
            <p:nvPr/>
          </p:nvSpPr>
          <p:spPr bwMode="invGray">
            <a:xfrm>
              <a:off x="4111" y="3353"/>
              <a:ext cx="34" cy="24"/>
            </a:xfrm>
            <a:custGeom>
              <a:avLst/>
              <a:gdLst>
                <a:gd name="T0" fmla="*/ 2 w 45"/>
                <a:gd name="T1" fmla="*/ 0 h 32"/>
                <a:gd name="T2" fmla="*/ 0 w 45"/>
                <a:gd name="T3" fmla="*/ 2 h 32"/>
                <a:gd name="T4" fmla="*/ 2 w 45"/>
                <a:gd name="T5" fmla="*/ 2 h 32"/>
                <a:gd name="T6" fmla="*/ 2 w 45"/>
                <a:gd name="T7" fmla="*/ 2 h 32"/>
                <a:gd name="T8" fmla="*/ 2 w 45"/>
                <a:gd name="T9" fmla="*/ 2 h 32"/>
                <a:gd name="T10" fmla="*/ 2 w 45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5" name="Freeform 75"/>
            <p:cNvSpPr>
              <a:spLocks/>
            </p:cNvSpPr>
            <p:nvPr/>
          </p:nvSpPr>
          <p:spPr bwMode="invGray">
            <a:xfrm>
              <a:off x="4062" y="3021"/>
              <a:ext cx="27" cy="55"/>
            </a:xfrm>
            <a:custGeom>
              <a:avLst/>
              <a:gdLst>
                <a:gd name="T0" fmla="*/ 2 w 35"/>
                <a:gd name="T1" fmla="*/ 0 h 74"/>
                <a:gd name="T2" fmla="*/ 2 w 35"/>
                <a:gd name="T3" fmla="*/ 1 h 74"/>
                <a:gd name="T4" fmla="*/ 2 w 35"/>
                <a:gd name="T5" fmla="*/ 1 h 74"/>
                <a:gd name="T6" fmla="*/ 0 w 35"/>
                <a:gd name="T7" fmla="*/ 1 h 74"/>
                <a:gd name="T8" fmla="*/ 2 w 35"/>
                <a:gd name="T9" fmla="*/ 2 h 74"/>
                <a:gd name="T10" fmla="*/ 2 w 35"/>
                <a:gd name="T11" fmla="*/ 1 h 74"/>
                <a:gd name="T12" fmla="*/ 2 w 35"/>
                <a:gd name="T13" fmla="*/ 1 h 74"/>
                <a:gd name="T14" fmla="*/ 2 w 35"/>
                <a:gd name="T15" fmla="*/ 0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6" name="Freeform 76"/>
            <p:cNvSpPr>
              <a:spLocks/>
            </p:cNvSpPr>
            <p:nvPr/>
          </p:nvSpPr>
          <p:spPr bwMode="invGray">
            <a:xfrm>
              <a:off x="4113" y="3012"/>
              <a:ext cx="19" cy="55"/>
            </a:xfrm>
            <a:custGeom>
              <a:avLst/>
              <a:gdLst>
                <a:gd name="T0" fmla="*/ 2 w 25"/>
                <a:gd name="T1" fmla="*/ 2 h 73"/>
                <a:gd name="T2" fmla="*/ 2 w 25"/>
                <a:gd name="T3" fmla="*/ 2 h 73"/>
                <a:gd name="T4" fmla="*/ 0 w 25"/>
                <a:gd name="T5" fmla="*/ 2 h 73"/>
                <a:gd name="T6" fmla="*/ 2 w 25"/>
                <a:gd name="T7" fmla="*/ 2 h 73"/>
                <a:gd name="T8" fmla="*/ 2 w 25"/>
                <a:gd name="T9" fmla="*/ 2 h 73"/>
                <a:gd name="T10" fmla="*/ 2 w 25"/>
                <a:gd name="T11" fmla="*/ 2 h 73"/>
                <a:gd name="T12" fmla="*/ 2 w 25"/>
                <a:gd name="T13" fmla="*/ 2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7" name="Freeform 77"/>
            <p:cNvSpPr>
              <a:spLocks/>
            </p:cNvSpPr>
            <p:nvPr/>
          </p:nvSpPr>
          <p:spPr bwMode="invGray">
            <a:xfrm>
              <a:off x="4135" y="2995"/>
              <a:ext cx="10" cy="25"/>
            </a:xfrm>
            <a:custGeom>
              <a:avLst/>
              <a:gdLst>
                <a:gd name="T0" fmla="*/ 1 w 14"/>
                <a:gd name="T1" fmla="*/ 0 h 33"/>
                <a:gd name="T2" fmla="*/ 1 w 14"/>
                <a:gd name="T3" fmla="*/ 2 h 33"/>
                <a:gd name="T4" fmla="*/ 1 w 14"/>
                <a:gd name="T5" fmla="*/ 2 h 33"/>
                <a:gd name="T6" fmla="*/ 1 w 14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8" name="Freeform 78"/>
            <p:cNvSpPr>
              <a:spLocks/>
            </p:cNvSpPr>
            <p:nvPr/>
          </p:nvSpPr>
          <p:spPr bwMode="invGray">
            <a:xfrm>
              <a:off x="4145" y="3007"/>
              <a:ext cx="21" cy="48"/>
            </a:xfrm>
            <a:custGeom>
              <a:avLst/>
              <a:gdLst>
                <a:gd name="T0" fmla="*/ 2 w 28"/>
                <a:gd name="T1" fmla="*/ 0 h 64"/>
                <a:gd name="T2" fmla="*/ 2 w 28"/>
                <a:gd name="T3" fmla="*/ 2 h 64"/>
                <a:gd name="T4" fmla="*/ 2 w 28"/>
                <a:gd name="T5" fmla="*/ 2 h 64"/>
                <a:gd name="T6" fmla="*/ 2 w 28"/>
                <a:gd name="T7" fmla="*/ 2 h 64"/>
                <a:gd name="T8" fmla="*/ 0 w 28"/>
                <a:gd name="T9" fmla="*/ 2 h 64"/>
                <a:gd name="T10" fmla="*/ 2 w 28"/>
                <a:gd name="T11" fmla="*/ 2 h 64"/>
                <a:gd name="T12" fmla="*/ 2 w 28"/>
                <a:gd name="T13" fmla="*/ 2 h 64"/>
                <a:gd name="T14" fmla="*/ 2 w 28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9" name="Freeform 79"/>
            <p:cNvSpPr>
              <a:spLocks/>
            </p:cNvSpPr>
            <p:nvPr/>
          </p:nvSpPr>
          <p:spPr bwMode="invGray">
            <a:xfrm>
              <a:off x="3876" y="3076"/>
              <a:ext cx="12" cy="27"/>
            </a:xfrm>
            <a:custGeom>
              <a:avLst/>
              <a:gdLst>
                <a:gd name="T0" fmla="*/ 2 w 16"/>
                <a:gd name="T1" fmla="*/ 2 h 36"/>
                <a:gd name="T2" fmla="*/ 0 w 16"/>
                <a:gd name="T3" fmla="*/ 2 h 36"/>
                <a:gd name="T4" fmla="*/ 2 w 16"/>
                <a:gd name="T5" fmla="*/ 2 h 36"/>
                <a:gd name="T6" fmla="*/ 2 w 16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0" name="Freeform 80"/>
            <p:cNvSpPr>
              <a:spLocks/>
            </p:cNvSpPr>
            <p:nvPr/>
          </p:nvSpPr>
          <p:spPr bwMode="invGray">
            <a:xfrm>
              <a:off x="3866" y="3053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2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1" name="Freeform 81"/>
            <p:cNvSpPr>
              <a:spLocks/>
            </p:cNvSpPr>
            <p:nvPr/>
          </p:nvSpPr>
          <p:spPr bwMode="invGray">
            <a:xfrm>
              <a:off x="3862" y="3035"/>
              <a:ext cx="12" cy="14"/>
            </a:xfrm>
            <a:custGeom>
              <a:avLst/>
              <a:gdLst>
                <a:gd name="T0" fmla="*/ 2 w 16"/>
                <a:gd name="T1" fmla="*/ 1 h 19"/>
                <a:gd name="T2" fmla="*/ 0 w 16"/>
                <a:gd name="T3" fmla="*/ 1 h 19"/>
                <a:gd name="T4" fmla="*/ 2 w 16"/>
                <a:gd name="T5" fmla="*/ 1 h 19"/>
                <a:gd name="T6" fmla="*/ 2 w 16"/>
                <a:gd name="T7" fmla="*/ 1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2" name="Freeform 82"/>
            <p:cNvSpPr>
              <a:spLocks/>
            </p:cNvSpPr>
            <p:nvPr/>
          </p:nvSpPr>
          <p:spPr bwMode="invGray">
            <a:xfrm>
              <a:off x="3850" y="2995"/>
              <a:ext cx="11" cy="19"/>
            </a:xfrm>
            <a:custGeom>
              <a:avLst/>
              <a:gdLst>
                <a:gd name="T0" fmla="*/ 2 w 14"/>
                <a:gd name="T1" fmla="*/ 0 h 25"/>
                <a:gd name="T2" fmla="*/ 0 w 14"/>
                <a:gd name="T3" fmla="*/ 2 h 25"/>
                <a:gd name="T4" fmla="*/ 2 w 14"/>
                <a:gd name="T5" fmla="*/ 2 h 25"/>
                <a:gd name="T6" fmla="*/ 2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3" name="Freeform 83"/>
            <p:cNvSpPr>
              <a:spLocks/>
            </p:cNvSpPr>
            <p:nvPr/>
          </p:nvSpPr>
          <p:spPr bwMode="invGray">
            <a:xfrm>
              <a:off x="3852" y="3020"/>
              <a:ext cx="16" cy="13"/>
            </a:xfrm>
            <a:custGeom>
              <a:avLst/>
              <a:gdLst>
                <a:gd name="T0" fmla="*/ 1 w 22"/>
                <a:gd name="T1" fmla="*/ 0 h 18"/>
                <a:gd name="T2" fmla="*/ 1 w 22"/>
                <a:gd name="T3" fmla="*/ 1 h 18"/>
                <a:gd name="T4" fmla="*/ 1 w 22"/>
                <a:gd name="T5" fmla="*/ 1 h 18"/>
                <a:gd name="T6" fmla="*/ 1 w 22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4" name="Freeform 84"/>
            <p:cNvSpPr>
              <a:spLocks/>
            </p:cNvSpPr>
            <p:nvPr/>
          </p:nvSpPr>
          <p:spPr bwMode="invGray">
            <a:xfrm>
              <a:off x="4688" y="3643"/>
              <a:ext cx="45" cy="60"/>
            </a:xfrm>
            <a:custGeom>
              <a:avLst/>
              <a:gdLst>
                <a:gd name="T0" fmla="*/ 2 w 60"/>
                <a:gd name="T1" fmla="*/ 1 h 81"/>
                <a:gd name="T2" fmla="*/ 2 w 60"/>
                <a:gd name="T3" fmla="*/ 1 h 81"/>
                <a:gd name="T4" fmla="*/ 2 w 60"/>
                <a:gd name="T5" fmla="*/ 1 h 81"/>
                <a:gd name="T6" fmla="*/ 2 w 60"/>
                <a:gd name="T7" fmla="*/ 1 h 81"/>
                <a:gd name="T8" fmla="*/ 2 w 60"/>
                <a:gd name="T9" fmla="*/ 1 h 81"/>
                <a:gd name="T10" fmla="*/ 2 w 60"/>
                <a:gd name="T11" fmla="*/ 2 h 81"/>
                <a:gd name="T12" fmla="*/ 2 w 60"/>
                <a:gd name="T13" fmla="*/ 1 h 81"/>
                <a:gd name="T14" fmla="*/ 2 w 60"/>
                <a:gd name="T15" fmla="*/ 1 h 81"/>
                <a:gd name="T16" fmla="*/ 2 w 60"/>
                <a:gd name="T17" fmla="*/ 1 h 81"/>
                <a:gd name="T18" fmla="*/ 2 w 60"/>
                <a:gd name="T19" fmla="*/ 1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5" name="Freeform 85"/>
            <p:cNvSpPr>
              <a:spLocks/>
            </p:cNvSpPr>
            <p:nvPr/>
          </p:nvSpPr>
          <p:spPr bwMode="invGray">
            <a:xfrm>
              <a:off x="4919" y="3594"/>
              <a:ext cx="53" cy="46"/>
            </a:xfrm>
            <a:custGeom>
              <a:avLst/>
              <a:gdLst>
                <a:gd name="T0" fmla="*/ 1 w 71"/>
                <a:gd name="T1" fmla="*/ 2 h 61"/>
                <a:gd name="T2" fmla="*/ 1 w 71"/>
                <a:gd name="T3" fmla="*/ 2 h 61"/>
                <a:gd name="T4" fmla="*/ 1 w 71"/>
                <a:gd name="T5" fmla="*/ 2 h 61"/>
                <a:gd name="T6" fmla="*/ 1 w 71"/>
                <a:gd name="T7" fmla="*/ 2 h 61"/>
                <a:gd name="T8" fmla="*/ 1 w 71"/>
                <a:gd name="T9" fmla="*/ 2 h 61"/>
                <a:gd name="T10" fmla="*/ 1 w 71"/>
                <a:gd name="T11" fmla="*/ 2 h 61"/>
                <a:gd name="T12" fmla="*/ 1 w 71"/>
                <a:gd name="T13" fmla="*/ 0 h 61"/>
                <a:gd name="T14" fmla="*/ 2 w 71"/>
                <a:gd name="T15" fmla="*/ 2 h 61"/>
                <a:gd name="T16" fmla="*/ 1 w 71"/>
                <a:gd name="T17" fmla="*/ 2 h 61"/>
                <a:gd name="T18" fmla="*/ 1 w 71"/>
                <a:gd name="T19" fmla="*/ 2 h 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6" name="Freeform 86"/>
            <p:cNvSpPr>
              <a:spLocks/>
            </p:cNvSpPr>
            <p:nvPr/>
          </p:nvSpPr>
          <p:spPr bwMode="invGray">
            <a:xfrm>
              <a:off x="4759" y="3569"/>
              <a:ext cx="17" cy="23"/>
            </a:xfrm>
            <a:custGeom>
              <a:avLst/>
              <a:gdLst>
                <a:gd name="T0" fmla="*/ 1 w 23"/>
                <a:gd name="T1" fmla="*/ 0 h 30"/>
                <a:gd name="T2" fmla="*/ 0 w 23"/>
                <a:gd name="T3" fmla="*/ 2 h 30"/>
                <a:gd name="T4" fmla="*/ 1 w 23"/>
                <a:gd name="T5" fmla="*/ 2 h 30"/>
                <a:gd name="T6" fmla="*/ 1 w 23"/>
                <a:gd name="T7" fmla="*/ 0 h 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7" name="Freeform 87"/>
            <p:cNvSpPr>
              <a:spLocks/>
            </p:cNvSpPr>
            <p:nvPr/>
          </p:nvSpPr>
          <p:spPr bwMode="invGray">
            <a:xfrm>
              <a:off x="4751" y="3547"/>
              <a:ext cx="20" cy="17"/>
            </a:xfrm>
            <a:custGeom>
              <a:avLst/>
              <a:gdLst>
                <a:gd name="T0" fmla="*/ 2 w 26"/>
                <a:gd name="T1" fmla="*/ 0 h 23"/>
                <a:gd name="T2" fmla="*/ 0 w 26"/>
                <a:gd name="T3" fmla="*/ 1 h 23"/>
                <a:gd name="T4" fmla="*/ 2 w 26"/>
                <a:gd name="T5" fmla="*/ 1 h 23"/>
                <a:gd name="T6" fmla="*/ 2 w 26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8" name="Freeform 88"/>
            <p:cNvSpPr>
              <a:spLocks/>
            </p:cNvSpPr>
            <p:nvPr/>
          </p:nvSpPr>
          <p:spPr bwMode="invGray">
            <a:xfrm>
              <a:off x="4598" y="3353"/>
              <a:ext cx="24" cy="33"/>
            </a:xfrm>
            <a:custGeom>
              <a:avLst/>
              <a:gdLst>
                <a:gd name="T0" fmla="*/ 2 w 32"/>
                <a:gd name="T1" fmla="*/ 0 h 44"/>
                <a:gd name="T2" fmla="*/ 2 w 32"/>
                <a:gd name="T3" fmla="*/ 2 h 44"/>
                <a:gd name="T4" fmla="*/ 2 w 32"/>
                <a:gd name="T5" fmla="*/ 2 h 44"/>
                <a:gd name="T6" fmla="*/ 2 w 32"/>
                <a:gd name="T7" fmla="*/ 2 h 44"/>
                <a:gd name="T8" fmla="*/ 2 w 3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9" name="Freeform 89"/>
            <p:cNvSpPr>
              <a:spLocks/>
            </p:cNvSpPr>
            <p:nvPr/>
          </p:nvSpPr>
          <p:spPr bwMode="invGray">
            <a:xfrm>
              <a:off x="4632" y="3396"/>
              <a:ext cx="26" cy="33"/>
            </a:xfrm>
            <a:custGeom>
              <a:avLst/>
              <a:gdLst>
                <a:gd name="T0" fmla="*/ 2 w 34"/>
                <a:gd name="T1" fmla="*/ 0 h 44"/>
                <a:gd name="T2" fmla="*/ 2 w 34"/>
                <a:gd name="T3" fmla="*/ 2 h 44"/>
                <a:gd name="T4" fmla="*/ 2 w 34"/>
                <a:gd name="T5" fmla="*/ 2 h 44"/>
                <a:gd name="T6" fmla="*/ 2 w 34"/>
                <a:gd name="T7" fmla="*/ 2 h 44"/>
                <a:gd name="T8" fmla="*/ 2 w 3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0" name="Freeform 90"/>
            <p:cNvSpPr>
              <a:spLocks/>
            </p:cNvSpPr>
            <p:nvPr/>
          </p:nvSpPr>
          <p:spPr bwMode="invGray">
            <a:xfrm>
              <a:off x="4659" y="3459"/>
              <a:ext cx="28" cy="28"/>
            </a:xfrm>
            <a:custGeom>
              <a:avLst/>
              <a:gdLst>
                <a:gd name="T0" fmla="*/ 1 w 38"/>
                <a:gd name="T1" fmla="*/ 2 h 37"/>
                <a:gd name="T2" fmla="*/ 1 w 38"/>
                <a:gd name="T3" fmla="*/ 2 h 37"/>
                <a:gd name="T4" fmla="*/ 1 w 38"/>
                <a:gd name="T5" fmla="*/ 2 h 37"/>
                <a:gd name="T6" fmla="*/ 1 w 38"/>
                <a:gd name="T7" fmla="*/ 2 h 37"/>
                <a:gd name="T8" fmla="*/ 1 w 38"/>
                <a:gd name="T9" fmla="*/ 2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1" name="Freeform 91"/>
            <p:cNvSpPr>
              <a:spLocks/>
            </p:cNvSpPr>
            <p:nvPr/>
          </p:nvSpPr>
          <p:spPr bwMode="invGray">
            <a:xfrm>
              <a:off x="4693" y="3449"/>
              <a:ext cx="28" cy="26"/>
            </a:xfrm>
            <a:custGeom>
              <a:avLst/>
              <a:gdLst>
                <a:gd name="T0" fmla="*/ 1 w 38"/>
                <a:gd name="T1" fmla="*/ 2 h 34"/>
                <a:gd name="T2" fmla="*/ 1 w 38"/>
                <a:gd name="T3" fmla="*/ 2 h 34"/>
                <a:gd name="T4" fmla="*/ 1 w 38"/>
                <a:gd name="T5" fmla="*/ 2 h 34"/>
                <a:gd name="T6" fmla="*/ 1 w 38"/>
                <a:gd name="T7" fmla="*/ 2 h 34"/>
                <a:gd name="T8" fmla="*/ 1 w 38"/>
                <a:gd name="T9" fmla="*/ 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2" name="Freeform 92"/>
            <p:cNvSpPr>
              <a:spLocks/>
            </p:cNvSpPr>
            <p:nvPr/>
          </p:nvSpPr>
          <p:spPr bwMode="invGray">
            <a:xfrm>
              <a:off x="4683" y="3413"/>
              <a:ext cx="26" cy="20"/>
            </a:xfrm>
            <a:custGeom>
              <a:avLst/>
              <a:gdLst>
                <a:gd name="T0" fmla="*/ 1 w 35"/>
                <a:gd name="T1" fmla="*/ 1 h 27"/>
                <a:gd name="T2" fmla="*/ 1 w 35"/>
                <a:gd name="T3" fmla="*/ 1 h 27"/>
                <a:gd name="T4" fmla="*/ 1 w 35"/>
                <a:gd name="T5" fmla="*/ 1 h 27"/>
                <a:gd name="T6" fmla="*/ 1 w 35"/>
                <a:gd name="T7" fmla="*/ 1 h 27"/>
                <a:gd name="T8" fmla="*/ 1 w 35"/>
                <a:gd name="T9" fmla="*/ 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3" name="Freeform 93"/>
            <p:cNvSpPr>
              <a:spLocks/>
            </p:cNvSpPr>
            <p:nvPr/>
          </p:nvSpPr>
          <p:spPr bwMode="invGray">
            <a:xfrm>
              <a:off x="4657" y="3388"/>
              <a:ext cx="26" cy="35"/>
            </a:xfrm>
            <a:custGeom>
              <a:avLst/>
              <a:gdLst>
                <a:gd name="T0" fmla="*/ 1 w 35"/>
                <a:gd name="T1" fmla="*/ 1 h 47"/>
                <a:gd name="T2" fmla="*/ 1 w 35"/>
                <a:gd name="T3" fmla="*/ 1 h 47"/>
                <a:gd name="T4" fmla="*/ 1 w 35"/>
                <a:gd name="T5" fmla="*/ 1 h 47"/>
                <a:gd name="T6" fmla="*/ 1 w 35"/>
                <a:gd name="T7" fmla="*/ 1 h 47"/>
                <a:gd name="T8" fmla="*/ 1 w 35"/>
                <a:gd name="T9" fmla="*/ 1 h 47"/>
                <a:gd name="T10" fmla="*/ 1 w 35"/>
                <a:gd name="T11" fmla="*/ 1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4" name="Freeform 94"/>
            <p:cNvSpPr>
              <a:spLocks/>
            </p:cNvSpPr>
            <p:nvPr/>
          </p:nvSpPr>
          <p:spPr bwMode="invGray">
            <a:xfrm>
              <a:off x="4625" y="3372"/>
              <a:ext cx="24" cy="26"/>
            </a:xfrm>
            <a:custGeom>
              <a:avLst/>
              <a:gdLst>
                <a:gd name="T0" fmla="*/ 2 w 32"/>
                <a:gd name="T1" fmla="*/ 1 h 35"/>
                <a:gd name="T2" fmla="*/ 2 w 32"/>
                <a:gd name="T3" fmla="*/ 1 h 35"/>
                <a:gd name="T4" fmla="*/ 2 w 32"/>
                <a:gd name="T5" fmla="*/ 1 h 35"/>
                <a:gd name="T6" fmla="*/ 2 w 32"/>
                <a:gd name="T7" fmla="*/ 1 h 35"/>
                <a:gd name="T8" fmla="*/ 2 w 32"/>
                <a:gd name="T9" fmla="*/ 1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5" name="Freeform 95"/>
            <p:cNvSpPr>
              <a:spLocks/>
            </p:cNvSpPr>
            <p:nvPr/>
          </p:nvSpPr>
          <p:spPr bwMode="invGray">
            <a:xfrm>
              <a:off x="4665" y="3425"/>
              <a:ext cx="24" cy="26"/>
            </a:xfrm>
            <a:custGeom>
              <a:avLst/>
              <a:gdLst>
                <a:gd name="T0" fmla="*/ 2 w 32"/>
                <a:gd name="T1" fmla="*/ 1 h 35"/>
                <a:gd name="T2" fmla="*/ 2 w 32"/>
                <a:gd name="T3" fmla="*/ 1 h 35"/>
                <a:gd name="T4" fmla="*/ 2 w 32"/>
                <a:gd name="T5" fmla="*/ 1 h 35"/>
                <a:gd name="T6" fmla="*/ 2 w 32"/>
                <a:gd name="T7" fmla="*/ 1 h 35"/>
                <a:gd name="T8" fmla="*/ 2 w 32"/>
                <a:gd name="T9" fmla="*/ 1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6" name="Freeform 96"/>
            <p:cNvSpPr>
              <a:spLocks/>
            </p:cNvSpPr>
            <p:nvPr/>
          </p:nvSpPr>
          <p:spPr bwMode="invGray">
            <a:xfrm>
              <a:off x="3055" y="2051"/>
              <a:ext cx="141" cy="108"/>
            </a:xfrm>
            <a:custGeom>
              <a:avLst/>
              <a:gdLst>
                <a:gd name="T0" fmla="*/ 5 w 189"/>
                <a:gd name="T1" fmla="*/ 2 h 144"/>
                <a:gd name="T2" fmla="*/ 5 w 189"/>
                <a:gd name="T3" fmla="*/ 2 h 144"/>
                <a:gd name="T4" fmla="*/ 5 w 189"/>
                <a:gd name="T5" fmla="*/ 2 h 144"/>
                <a:gd name="T6" fmla="*/ 5 w 189"/>
                <a:gd name="T7" fmla="*/ 2 h 144"/>
                <a:gd name="T8" fmla="*/ 4 w 189"/>
                <a:gd name="T9" fmla="*/ 2 h 144"/>
                <a:gd name="T10" fmla="*/ 3 w 189"/>
                <a:gd name="T11" fmla="*/ 2 h 144"/>
                <a:gd name="T12" fmla="*/ 3 w 189"/>
                <a:gd name="T13" fmla="*/ 2 h 144"/>
                <a:gd name="T14" fmla="*/ 2 w 189"/>
                <a:gd name="T15" fmla="*/ 3 h 144"/>
                <a:gd name="T16" fmla="*/ 2 w 189"/>
                <a:gd name="T17" fmla="*/ 4 h 144"/>
                <a:gd name="T18" fmla="*/ 2 w 189"/>
                <a:gd name="T19" fmla="*/ 4 h 144"/>
                <a:gd name="T20" fmla="*/ 3 w 189"/>
                <a:gd name="T21" fmla="*/ 5 h 144"/>
                <a:gd name="T22" fmla="*/ 3 w 189"/>
                <a:gd name="T23" fmla="*/ 5 h 144"/>
                <a:gd name="T24" fmla="*/ 2 w 189"/>
                <a:gd name="T25" fmla="*/ 5 h 144"/>
                <a:gd name="T26" fmla="*/ 2 w 189"/>
                <a:gd name="T27" fmla="*/ 5 h 144"/>
                <a:gd name="T28" fmla="*/ 1 w 189"/>
                <a:gd name="T29" fmla="*/ 5 h 144"/>
                <a:gd name="T30" fmla="*/ 1 w 189"/>
                <a:gd name="T31" fmla="*/ 4 h 144"/>
                <a:gd name="T32" fmla="*/ 1 w 189"/>
                <a:gd name="T33" fmla="*/ 4 h 144"/>
                <a:gd name="T34" fmla="*/ 1 w 189"/>
                <a:gd name="T35" fmla="*/ 3 h 144"/>
                <a:gd name="T36" fmla="*/ 1 w 189"/>
                <a:gd name="T37" fmla="*/ 2 h 144"/>
                <a:gd name="T38" fmla="*/ 2 w 189"/>
                <a:gd name="T39" fmla="*/ 2 h 144"/>
                <a:gd name="T40" fmla="*/ 3 w 189"/>
                <a:gd name="T41" fmla="*/ 2 h 144"/>
                <a:gd name="T42" fmla="*/ 3 w 189"/>
                <a:gd name="T43" fmla="*/ 2 h 144"/>
                <a:gd name="T44" fmla="*/ 5 w 189"/>
                <a:gd name="T45" fmla="*/ 2 h 1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7" name="Freeform 97"/>
            <p:cNvSpPr>
              <a:spLocks/>
            </p:cNvSpPr>
            <p:nvPr/>
          </p:nvSpPr>
          <p:spPr bwMode="invGray">
            <a:xfrm>
              <a:off x="3139" y="2155"/>
              <a:ext cx="40" cy="12"/>
            </a:xfrm>
            <a:custGeom>
              <a:avLst/>
              <a:gdLst>
                <a:gd name="T0" fmla="*/ 2 w 53"/>
                <a:gd name="T1" fmla="*/ 0 h 17"/>
                <a:gd name="T2" fmla="*/ 2 w 53"/>
                <a:gd name="T3" fmla="*/ 1 h 17"/>
                <a:gd name="T4" fmla="*/ 2 w 53"/>
                <a:gd name="T5" fmla="*/ 1 h 17"/>
                <a:gd name="T6" fmla="*/ 2 w 53"/>
                <a:gd name="T7" fmla="*/ 1 h 17"/>
                <a:gd name="T8" fmla="*/ 2 w 53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8" name="Freeform 98"/>
            <p:cNvSpPr>
              <a:spLocks/>
            </p:cNvSpPr>
            <p:nvPr/>
          </p:nvSpPr>
          <p:spPr bwMode="invGray">
            <a:xfrm>
              <a:off x="3344" y="1999"/>
              <a:ext cx="42" cy="28"/>
            </a:xfrm>
            <a:custGeom>
              <a:avLst/>
              <a:gdLst>
                <a:gd name="T0" fmla="*/ 1 w 57"/>
                <a:gd name="T1" fmla="*/ 2 h 37"/>
                <a:gd name="T2" fmla="*/ 1 w 57"/>
                <a:gd name="T3" fmla="*/ 2 h 37"/>
                <a:gd name="T4" fmla="*/ 1 w 57"/>
                <a:gd name="T5" fmla="*/ 2 h 37"/>
                <a:gd name="T6" fmla="*/ 1 w 57"/>
                <a:gd name="T7" fmla="*/ 2 h 37"/>
                <a:gd name="T8" fmla="*/ 1 w 57"/>
                <a:gd name="T9" fmla="*/ 0 h 37"/>
                <a:gd name="T10" fmla="*/ 1 w 57"/>
                <a:gd name="T11" fmla="*/ 2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9" name="Freeform 99"/>
            <p:cNvSpPr>
              <a:spLocks/>
            </p:cNvSpPr>
            <p:nvPr/>
          </p:nvSpPr>
          <p:spPr bwMode="invGray">
            <a:xfrm>
              <a:off x="3374" y="2012"/>
              <a:ext cx="50" cy="20"/>
            </a:xfrm>
            <a:custGeom>
              <a:avLst/>
              <a:gdLst>
                <a:gd name="T0" fmla="*/ 1 w 68"/>
                <a:gd name="T1" fmla="*/ 0 h 26"/>
                <a:gd name="T2" fmla="*/ 1 w 68"/>
                <a:gd name="T3" fmla="*/ 2 h 26"/>
                <a:gd name="T4" fmla="*/ 1 w 68"/>
                <a:gd name="T5" fmla="*/ 2 h 26"/>
                <a:gd name="T6" fmla="*/ 1 w 68"/>
                <a:gd name="T7" fmla="*/ 2 h 26"/>
                <a:gd name="T8" fmla="*/ 1 w 68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0" name="Freeform 100"/>
            <p:cNvSpPr>
              <a:spLocks/>
            </p:cNvSpPr>
            <p:nvPr/>
          </p:nvSpPr>
          <p:spPr bwMode="invGray">
            <a:xfrm>
              <a:off x="3428" y="2015"/>
              <a:ext cx="50" cy="32"/>
            </a:xfrm>
            <a:custGeom>
              <a:avLst/>
              <a:gdLst>
                <a:gd name="T0" fmla="*/ 2 w 66"/>
                <a:gd name="T1" fmla="*/ 1 h 43"/>
                <a:gd name="T2" fmla="*/ 2 w 66"/>
                <a:gd name="T3" fmla="*/ 1 h 43"/>
                <a:gd name="T4" fmla="*/ 2 w 66"/>
                <a:gd name="T5" fmla="*/ 1 h 43"/>
                <a:gd name="T6" fmla="*/ 2 w 66"/>
                <a:gd name="T7" fmla="*/ 1 h 43"/>
                <a:gd name="T8" fmla="*/ 2 w 66"/>
                <a:gd name="T9" fmla="*/ 1 h 43"/>
                <a:gd name="T10" fmla="*/ 2 w 66"/>
                <a:gd name="T11" fmla="*/ 1 h 43"/>
                <a:gd name="T12" fmla="*/ 2 w 66"/>
                <a:gd name="T13" fmla="*/ 1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1" name="Freeform 101"/>
            <p:cNvSpPr>
              <a:spLocks/>
            </p:cNvSpPr>
            <p:nvPr/>
          </p:nvSpPr>
          <p:spPr bwMode="invGray">
            <a:xfrm>
              <a:off x="3777" y="2042"/>
              <a:ext cx="88" cy="31"/>
            </a:xfrm>
            <a:custGeom>
              <a:avLst/>
              <a:gdLst>
                <a:gd name="T0" fmla="*/ 2 w 117"/>
                <a:gd name="T1" fmla="*/ 0 h 41"/>
                <a:gd name="T2" fmla="*/ 2 w 117"/>
                <a:gd name="T3" fmla="*/ 2 h 41"/>
                <a:gd name="T4" fmla="*/ 2 w 117"/>
                <a:gd name="T5" fmla="*/ 2 h 41"/>
                <a:gd name="T6" fmla="*/ 3 w 117"/>
                <a:gd name="T7" fmla="*/ 2 h 41"/>
                <a:gd name="T8" fmla="*/ 4 w 117"/>
                <a:gd name="T9" fmla="*/ 2 h 41"/>
                <a:gd name="T10" fmla="*/ 3 w 117"/>
                <a:gd name="T11" fmla="*/ 2 h 41"/>
                <a:gd name="T12" fmla="*/ 2 w 117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2" name="Freeform 102"/>
            <p:cNvSpPr>
              <a:spLocks/>
            </p:cNvSpPr>
            <p:nvPr/>
          </p:nvSpPr>
          <p:spPr bwMode="invGray">
            <a:xfrm>
              <a:off x="3867" y="2041"/>
              <a:ext cx="46" cy="24"/>
            </a:xfrm>
            <a:custGeom>
              <a:avLst/>
              <a:gdLst>
                <a:gd name="T0" fmla="*/ 1 w 62"/>
                <a:gd name="T1" fmla="*/ 2 h 32"/>
                <a:gd name="T2" fmla="*/ 1 w 62"/>
                <a:gd name="T3" fmla="*/ 2 h 32"/>
                <a:gd name="T4" fmla="*/ 1 w 62"/>
                <a:gd name="T5" fmla="*/ 2 h 32"/>
                <a:gd name="T6" fmla="*/ 1 w 62"/>
                <a:gd name="T7" fmla="*/ 2 h 32"/>
                <a:gd name="T8" fmla="*/ 1 w 62"/>
                <a:gd name="T9" fmla="*/ 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3" name="Freeform 103"/>
            <p:cNvSpPr>
              <a:spLocks/>
            </p:cNvSpPr>
            <p:nvPr/>
          </p:nvSpPr>
          <p:spPr bwMode="invGray">
            <a:xfrm>
              <a:off x="3846" y="2070"/>
              <a:ext cx="37" cy="17"/>
            </a:xfrm>
            <a:custGeom>
              <a:avLst/>
              <a:gdLst>
                <a:gd name="T0" fmla="*/ 2 w 49"/>
                <a:gd name="T1" fmla="*/ 1 h 23"/>
                <a:gd name="T2" fmla="*/ 2 w 49"/>
                <a:gd name="T3" fmla="*/ 1 h 23"/>
                <a:gd name="T4" fmla="*/ 2 w 49"/>
                <a:gd name="T5" fmla="*/ 1 h 23"/>
                <a:gd name="T6" fmla="*/ 2 w 49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4" name="Freeform 104"/>
            <p:cNvSpPr>
              <a:spLocks/>
            </p:cNvSpPr>
            <p:nvPr/>
          </p:nvSpPr>
          <p:spPr bwMode="invGray">
            <a:xfrm>
              <a:off x="4098" y="2294"/>
              <a:ext cx="76" cy="114"/>
            </a:xfrm>
            <a:custGeom>
              <a:avLst/>
              <a:gdLst>
                <a:gd name="T0" fmla="*/ 1 w 102"/>
                <a:gd name="T1" fmla="*/ 0 h 152"/>
                <a:gd name="T2" fmla="*/ 0 w 102"/>
                <a:gd name="T3" fmla="*/ 2 h 152"/>
                <a:gd name="T4" fmla="*/ 1 w 102"/>
                <a:gd name="T5" fmla="*/ 2 h 152"/>
                <a:gd name="T6" fmla="*/ 1 w 102"/>
                <a:gd name="T7" fmla="*/ 3 h 152"/>
                <a:gd name="T8" fmla="*/ 1 w 102"/>
                <a:gd name="T9" fmla="*/ 4 h 152"/>
                <a:gd name="T10" fmla="*/ 2 w 102"/>
                <a:gd name="T11" fmla="*/ 5 h 152"/>
                <a:gd name="T12" fmla="*/ 2 w 102"/>
                <a:gd name="T13" fmla="*/ 5 h 152"/>
                <a:gd name="T14" fmla="*/ 2 w 102"/>
                <a:gd name="T15" fmla="*/ 4 h 152"/>
                <a:gd name="T16" fmla="*/ 1 w 102"/>
                <a:gd name="T17" fmla="*/ 4 h 152"/>
                <a:gd name="T18" fmla="*/ 1 w 102"/>
                <a:gd name="T19" fmla="*/ 3 h 152"/>
                <a:gd name="T20" fmla="*/ 1 w 102"/>
                <a:gd name="T21" fmla="*/ 2 h 152"/>
                <a:gd name="T22" fmla="*/ 1 w 102"/>
                <a:gd name="T23" fmla="*/ 2 h 152"/>
                <a:gd name="T24" fmla="*/ 1 w 102"/>
                <a:gd name="T25" fmla="*/ 0 h 1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5" name="Freeform 105"/>
            <p:cNvSpPr>
              <a:spLocks/>
            </p:cNvSpPr>
            <p:nvPr/>
          </p:nvSpPr>
          <p:spPr bwMode="invGray">
            <a:xfrm>
              <a:off x="4159" y="2412"/>
              <a:ext cx="55" cy="78"/>
            </a:xfrm>
            <a:custGeom>
              <a:avLst/>
              <a:gdLst>
                <a:gd name="T0" fmla="*/ 1 w 74"/>
                <a:gd name="T1" fmla="*/ 2 h 103"/>
                <a:gd name="T2" fmla="*/ 2 w 74"/>
                <a:gd name="T3" fmla="*/ 2 h 103"/>
                <a:gd name="T4" fmla="*/ 1 w 74"/>
                <a:gd name="T5" fmla="*/ 3 h 103"/>
                <a:gd name="T6" fmla="*/ 1 w 74"/>
                <a:gd name="T7" fmla="*/ 4 h 103"/>
                <a:gd name="T8" fmla="*/ 1 w 74"/>
                <a:gd name="T9" fmla="*/ 4 h 103"/>
                <a:gd name="T10" fmla="*/ 1 w 74"/>
                <a:gd name="T11" fmla="*/ 3 h 103"/>
                <a:gd name="T12" fmla="*/ 0 w 74"/>
                <a:gd name="T13" fmla="*/ 3 h 103"/>
                <a:gd name="T14" fmla="*/ 1 w 74"/>
                <a:gd name="T15" fmla="*/ 2 h 103"/>
                <a:gd name="T16" fmla="*/ 1 w 74"/>
                <a:gd name="T17" fmla="*/ 2 h 103"/>
                <a:gd name="T18" fmla="*/ 1 w 74"/>
                <a:gd name="T19" fmla="*/ 2 h 103"/>
                <a:gd name="T20" fmla="*/ 1 w 74"/>
                <a:gd name="T21" fmla="*/ 2 h 103"/>
                <a:gd name="T22" fmla="*/ 1 w 74"/>
                <a:gd name="T23" fmla="*/ 2 h 103"/>
                <a:gd name="T24" fmla="*/ 1 w 74"/>
                <a:gd name="T25" fmla="*/ 2 h 103"/>
                <a:gd name="T26" fmla="*/ 1 w 74"/>
                <a:gd name="T27" fmla="*/ 2 h 1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" name="Freeform 106"/>
            <p:cNvSpPr>
              <a:spLocks/>
            </p:cNvSpPr>
            <p:nvPr/>
          </p:nvSpPr>
          <p:spPr bwMode="invGray">
            <a:xfrm>
              <a:off x="4123" y="2492"/>
              <a:ext cx="109" cy="189"/>
            </a:xfrm>
            <a:custGeom>
              <a:avLst/>
              <a:gdLst>
                <a:gd name="T0" fmla="*/ 2 w 146"/>
                <a:gd name="T1" fmla="*/ 4 h 252"/>
                <a:gd name="T2" fmla="*/ 2 w 146"/>
                <a:gd name="T3" fmla="*/ 4 h 252"/>
                <a:gd name="T4" fmla="*/ 1 w 146"/>
                <a:gd name="T5" fmla="*/ 5 h 252"/>
                <a:gd name="T6" fmla="*/ 1 w 146"/>
                <a:gd name="T7" fmla="*/ 5 h 252"/>
                <a:gd name="T8" fmla="*/ 1 w 146"/>
                <a:gd name="T9" fmla="*/ 6 h 252"/>
                <a:gd name="T10" fmla="*/ 1 w 146"/>
                <a:gd name="T11" fmla="*/ 6 h 252"/>
                <a:gd name="T12" fmla="*/ 1 w 146"/>
                <a:gd name="T13" fmla="*/ 6 h 252"/>
                <a:gd name="T14" fmla="*/ 1 w 146"/>
                <a:gd name="T15" fmla="*/ 8 h 252"/>
                <a:gd name="T16" fmla="*/ 1 w 146"/>
                <a:gd name="T17" fmla="*/ 8 h 252"/>
                <a:gd name="T18" fmla="*/ 1 w 146"/>
                <a:gd name="T19" fmla="*/ 6 h 252"/>
                <a:gd name="T20" fmla="*/ 1 w 146"/>
                <a:gd name="T21" fmla="*/ 6 h 252"/>
                <a:gd name="T22" fmla="*/ 1 w 146"/>
                <a:gd name="T23" fmla="*/ 6 h 252"/>
                <a:gd name="T24" fmla="*/ 2 w 146"/>
                <a:gd name="T25" fmla="*/ 6 h 252"/>
                <a:gd name="T26" fmla="*/ 1 w 146"/>
                <a:gd name="T27" fmla="*/ 6 h 252"/>
                <a:gd name="T28" fmla="*/ 1 w 146"/>
                <a:gd name="T29" fmla="*/ 6 h 252"/>
                <a:gd name="T30" fmla="*/ 2 w 146"/>
                <a:gd name="T31" fmla="*/ 6 h 252"/>
                <a:gd name="T32" fmla="*/ 2 w 146"/>
                <a:gd name="T33" fmla="*/ 6 h 252"/>
                <a:gd name="T34" fmla="*/ 3 w 146"/>
                <a:gd name="T35" fmla="*/ 5 h 252"/>
                <a:gd name="T36" fmla="*/ 3 w 146"/>
                <a:gd name="T37" fmla="*/ 6 h 252"/>
                <a:gd name="T38" fmla="*/ 4 w 146"/>
                <a:gd name="T39" fmla="*/ 5 h 252"/>
                <a:gd name="T40" fmla="*/ 4 w 146"/>
                <a:gd name="T41" fmla="*/ 5 h 252"/>
                <a:gd name="T42" fmla="*/ 4 w 146"/>
                <a:gd name="T43" fmla="*/ 4 h 252"/>
                <a:gd name="T44" fmla="*/ 4 w 146"/>
                <a:gd name="T45" fmla="*/ 4 h 252"/>
                <a:gd name="T46" fmla="*/ 4 w 146"/>
                <a:gd name="T47" fmla="*/ 2 h 252"/>
                <a:gd name="T48" fmla="*/ 3 w 146"/>
                <a:gd name="T49" fmla="*/ 0 h 252"/>
                <a:gd name="T50" fmla="*/ 2 w 146"/>
                <a:gd name="T51" fmla="*/ 2 h 252"/>
                <a:gd name="T52" fmla="*/ 3 w 146"/>
                <a:gd name="T53" fmla="*/ 2 h 252"/>
                <a:gd name="T54" fmla="*/ 3 w 146"/>
                <a:gd name="T55" fmla="*/ 2 h 252"/>
                <a:gd name="T56" fmla="*/ 2 w 146"/>
                <a:gd name="T57" fmla="*/ 4 h 2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7" name="Freeform 107"/>
            <p:cNvSpPr>
              <a:spLocks/>
            </p:cNvSpPr>
            <p:nvPr/>
          </p:nvSpPr>
          <p:spPr bwMode="invGray">
            <a:xfrm>
              <a:off x="3062" y="1988"/>
              <a:ext cx="52" cy="30"/>
            </a:xfrm>
            <a:custGeom>
              <a:avLst/>
              <a:gdLst>
                <a:gd name="T0" fmla="*/ 1 w 70"/>
                <a:gd name="T1" fmla="*/ 0 h 40"/>
                <a:gd name="T2" fmla="*/ 1 w 70"/>
                <a:gd name="T3" fmla="*/ 2 h 40"/>
                <a:gd name="T4" fmla="*/ 1 w 70"/>
                <a:gd name="T5" fmla="*/ 2 h 40"/>
                <a:gd name="T6" fmla="*/ 1 w 70"/>
                <a:gd name="T7" fmla="*/ 2 h 40"/>
                <a:gd name="T8" fmla="*/ 1 w 70"/>
                <a:gd name="T9" fmla="*/ 2 h 40"/>
                <a:gd name="T10" fmla="*/ 1 w 70"/>
                <a:gd name="T11" fmla="*/ 2 h 40"/>
                <a:gd name="T12" fmla="*/ 1 w 70"/>
                <a:gd name="T13" fmla="*/ 2 h 40"/>
                <a:gd name="T14" fmla="*/ 1 w 70"/>
                <a:gd name="T15" fmla="*/ 0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8" name="Freeform 108"/>
            <p:cNvSpPr>
              <a:spLocks/>
            </p:cNvSpPr>
            <p:nvPr/>
          </p:nvSpPr>
          <p:spPr bwMode="invGray">
            <a:xfrm>
              <a:off x="2955" y="1997"/>
              <a:ext cx="19" cy="22"/>
            </a:xfrm>
            <a:custGeom>
              <a:avLst/>
              <a:gdLst>
                <a:gd name="T0" fmla="*/ 1 w 26"/>
                <a:gd name="T1" fmla="*/ 0 h 29"/>
                <a:gd name="T2" fmla="*/ 0 w 26"/>
                <a:gd name="T3" fmla="*/ 2 h 29"/>
                <a:gd name="T4" fmla="*/ 1 w 26"/>
                <a:gd name="T5" fmla="*/ 2 h 29"/>
                <a:gd name="T6" fmla="*/ 1 w 26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9" name="Freeform 109"/>
            <p:cNvSpPr>
              <a:spLocks/>
            </p:cNvSpPr>
            <p:nvPr/>
          </p:nvSpPr>
          <p:spPr bwMode="invGray">
            <a:xfrm>
              <a:off x="2979" y="1996"/>
              <a:ext cx="37" cy="27"/>
            </a:xfrm>
            <a:custGeom>
              <a:avLst/>
              <a:gdLst>
                <a:gd name="T0" fmla="*/ 2 w 49"/>
                <a:gd name="T1" fmla="*/ 2 h 36"/>
                <a:gd name="T2" fmla="*/ 0 w 49"/>
                <a:gd name="T3" fmla="*/ 2 h 36"/>
                <a:gd name="T4" fmla="*/ 2 w 49"/>
                <a:gd name="T5" fmla="*/ 2 h 36"/>
                <a:gd name="T6" fmla="*/ 2 w 49"/>
                <a:gd name="T7" fmla="*/ 2 h 36"/>
                <a:gd name="T8" fmla="*/ 2 w 49"/>
                <a:gd name="T9" fmla="*/ 2 h 36"/>
                <a:gd name="T10" fmla="*/ 2 w 49"/>
                <a:gd name="T11" fmla="*/ 2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0" name="Freeform 110"/>
            <p:cNvSpPr>
              <a:spLocks/>
            </p:cNvSpPr>
            <p:nvPr/>
          </p:nvSpPr>
          <p:spPr bwMode="invGray">
            <a:xfrm>
              <a:off x="3040" y="1987"/>
              <a:ext cx="20" cy="16"/>
            </a:xfrm>
            <a:custGeom>
              <a:avLst/>
              <a:gdLst>
                <a:gd name="T0" fmla="*/ 1 w 27"/>
                <a:gd name="T1" fmla="*/ 0 h 22"/>
                <a:gd name="T2" fmla="*/ 1 w 27"/>
                <a:gd name="T3" fmla="*/ 1 h 22"/>
                <a:gd name="T4" fmla="*/ 1 w 27"/>
                <a:gd name="T5" fmla="*/ 1 h 22"/>
                <a:gd name="T6" fmla="*/ 1 w 27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1" name="Freeform 111"/>
            <p:cNvSpPr>
              <a:spLocks/>
            </p:cNvSpPr>
            <p:nvPr/>
          </p:nvSpPr>
          <p:spPr bwMode="invGray">
            <a:xfrm>
              <a:off x="3022" y="2005"/>
              <a:ext cx="15" cy="13"/>
            </a:xfrm>
            <a:custGeom>
              <a:avLst/>
              <a:gdLst>
                <a:gd name="T0" fmla="*/ 2 w 20"/>
                <a:gd name="T1" fmla="*/ 0 h 18"/>
                <a:gd name="T2" fmla="*/ 2 w 20"/>
                <a:gd name="T3" fmla="*/ 1 h 18"/>
                <a:gd name="T4" fmla="*/ 2 w 20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2" name="Freeform 112"/>
            <p:cNvSpPr>
              <a:spLocks/>
            </p:cNvSpPr>
            <p:nvPr/>
          </p:nvSpPr>
          <p:spPr bwMode="invGray">
            <a:xfrm>
              <a:off x="4162" y="2021"/>
              <a:ext cx="18" cy="33"/>
            </a:xfrm>
            <a:custGeom>
              <a:avLst/>
              <a:gdLst>
                <a:gd name="T0" fmla="*/ 2 w 24"/>
                <a:gd name="T1" fmla="*/ 0 h 44"/>
                <a:gd name="T2" fmla="*/ 2 w 24"/>
                <a:gd name="T3" fmla="*/ 2 h 44"/>
                <a:gd name="T4" fmla="*/ 0 w 24"/>
                <a:gd name="T5" fmla="*/ 2 h 44"/>
                <a:gd name="T6" fmla="*/ 2 w 24"/>
                <a:gd name="T7" fmla="*/ 2 h 44"/>
                <a:gd name="T8" fmla="*/ 2 w 2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3" name="Freeform 113"/>
            <p:cNvSpPr>
              <a:spLocks/>
            </p:cNvSpPr>
            <p:nvPr/>
          </p:nvSpPr>
          <p:spPr bwMode="invGray">
            <a:xfrm>
              <a:off x="3278" y="3473"/>
              <a:ext cx="31" cy="18"/>
            </a:xfrm>
            <a:custGeom>
              <a:avLst/>
              <a:gdLst>
                <a:gd name="T0" fmla="*/ 2 w 41"/>
                <a:gd name="T1" fmla="*/ 0 h 24"/>
                <a:gd name="T2" fmla="*/ 2 w 41"/>
                <a:gd name="T3" fmla="*/ 2 h 24"/>
                <a:gd name="T4" fmla="*/ 2 w 41"/>
                <a:gd name="T5" fmla="*/ 0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4" name="Freeform 114"/>
            <p:cNvSpPr>
              <a:spLocks/>
            </p:cNvSpPr>
            <p:nvPr/>
          </p:nvSpPr>
          <p:spPr bwMode="invGray">
            <a:xfrm>
              <a:off x="3318" y="3466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2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5" name="Freeform 115"/>
            <p:cNvSpPr>
              <a:spLocks/>
            </p:cNvSpPr>
            <p:nvPr/>
          </p:nvSpPr>
          <p:spPr bwMode="invGray">
            <a:xfrm>
              <a:off x="3251" y="3312"/>
              <a:ext cx="9" cy="15"/>
            </a:xfrm>
            <a:custGeom>
              <a:avLst/>
              <a:gdLst>
                <a:gd name="T0" fmla="*/ 1 w 13"/>
                <a:gd name="T1" fmla="*/ 2 h 20"/>
                <a:gd name="T2" fmla="*/ 1 w 13"/>
                <a:gd name="T3" fmla="*/ 2 h 20"/>
                <a:gd name="T4" fmla="*/ 1 w 13"/>
                <a:gd name="T5" fmla="*/ 2 h 20"/>
                <a:gd name="T6" fmla="*/ 1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6" name="Freeform 116"/>
            <p:cNvSpPr>
              <a:spLocks/>
            </p:cNvSpPr>
            <p:nvPr/>
          </p:nvSpPr>
          <p:spPr bwMode="invGray">
            <a:xfrm>
              <a:off x="3311" y="3239"/>
              <a:ext cx="11" cy="19"/>
            </a:xfrm>
            <a:custGeom>
              <a:avLst/>
              <a:gdLst>
                <a:gd name="T0" fmla="*/ 2 w 14"/>
                <a:gd name="T1" fmla="*/ 0 h 25"/>
                <a:gd name="T2" fmla="*/ 0 w 14"/>
                <a:gd name="T3" fmla="*/ 2 h 25"/>
                <a:gd name="T4" fmla="*/ 2 w 14"/>
                <a:gd name="T5" fmla="*/ 2 h 25"/>
                <a:gd name="T6" fmla="*/ 2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7" name="Freeform 117"/>
            <p:cNvSpPr>
              <a:spLocks/>
            </p:cNvSpPr>
            <p:nvPr/>
          </p:nvSpPr>
          <p:spPr bwMode="invGray">
            <a:xfrm>
              <a:off x="3287" y="3238"/>
              <a:ext cx="11" cy="19"/>
            </a:xfrm>
            <a:custGeom>
              <a:avLst/>
              <a:gdLst>
                <a:gd name="T0" fmla="*/ 2 w 14"/>
                <a:gd name="T1" fmla="*/ 0 h 25"/>
                <a:gd name="T2" fmla="*/ 0 w 14"/>
                <a:gd name="T3" fmla="*/ 2 h 25"/>
                <a:gd name="T4" fmla="*/ 2 w 14"/>
                <a:gd name="T5" fmla="*/ 2 h 25"/>
                <a:gd name="T6" fmla="*/ 2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8" name="Freeform 118"/>
            <p:cNvSpPr>
              <a:spLocks/>
            </p:cNvSpPr>
            <p:nvPr/>
          </p:nvSpPr>
          <p:spPr bwMode="invGray">
            <a:xfrm>
              <a:off x="3276" y="3260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2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9" name="Freeform 119"/>
            <p:cNvSpPr>
              <a:spLocks/>
            </p:cNvSpPr>
            <p:nvPr/>
          </p:nvSpPr>
          <p:spPr bwMode="invGray">
            <a:xfrm>
              <a:off x="3251" y="3294"/>
              <a:ext cx="9" cy="15"/>
            </a:xfrm>
            <a:custGeom>
              <a:avLst/>
              <a:gdLst>
                <a:gd name="T0" fmla="*/ 1 w 13"/>
                <a:gd name="T1" fmla="*/ 2 h 20"/>
                <a:gd name="T2" fmla="*/ 1 w 13"/>
                <a:gd name="T3" fmla="*/ 2 h 20"/>
                <a:gd name="T4" fmla="*/ 1 w 13"/>
                <a:gd name="T5" fmla="*/ 2 h 20"/>
                <a:gd name="T6" fmla="*/ 1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0" name="Freeform 120"/>
            <p:cNvSpPr>
              <a:spLocks/>
            </p:cNvSpPr>
            <p:nvPr/>
          </p:nvSpPr>
          <p:spPr bwMode="invGray">
            <a:xfrm>
              <a:off x="3270" y="3281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2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1" name="Freeform 121"/>
            <p:cNvSpPr>
              <a:spLocks/>
            </p:cNvSpPr>
            <p:nvPr/>
          </p:nvSpPr>
          <p:spPr bwMode="invGray">
            <a:xfrm>
              <a:off x="2537" y="2293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2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2" name="Freeform 122"/>
            <p:cNvSpPr>
              <a:spLocks/>
            </p:cNvSpPr>
            <p:nvPr/>
          </p:nvSpPr>
          <p:spPr bwMode="invGray">
            <a:xfrm>
              <a:off x="2476" y="2259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2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3" name="Freeform 123"/>
            <p:cNvSpPr>
              <a:spLocks/>
            </p:cNvSpPr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pic>
        <p:nvPicPr>
          <p:cNvPr id="114" name="Picture 7" descr="artplus_nature_naturalcity42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3167063"/>
            <a:ext cx="442595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2" descr="artplus_nature_naturalcity42_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3352800"/>
            <a:ext cx="16541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13" descr="artplus_nature_naturalcity42_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5" y="4594225"/>
            <a:ext cx="49117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9" descr="artplus_nature_naturalcity42_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3097213"/>
            <a:ext cx="297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8" descr="artplus_nature_naturalcity42_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93900"/>
            <a:ext cx="15462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11" descr="artplus_nature_naturalcity42_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862263"/>
            <a:ext cx="623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419600"/>
            <a:ext cx="6400800" cy="1143000"/>
          </a:xfrm>
        </p:spPr>
        <p:txBody>
          <a:bodyPr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715000"/>
            <a:ext cx="64008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2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477000"/>
            <a:ext cx="2133600" cy="1682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705600" y="6477000"/>
            <a:ext cx="2286000" cy="16827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err="1"/>
              <a:t>Karpaty</a:t>
            </a:r>
            <a:r>
              <a:rPr lang="en-US" dirty="0"/>
              <a:t>, 2013</a:t>
            </a:r>
          </a:p>
        </p:txBody>
      </p:sp>
      <p:sp>
        <p:nvSpPr>
          <p:cNvPr id="12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657600" y="6477000"/>
            <a:ext cx="2133600" cy="16827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A8FD86B-4352-4854-9A83-1510E1024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725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50BD765-E1B8-4444-AB3B-7F3B944DE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1637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0B397FC-0396-4E11-95B3-D799D33D3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16795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1284ACE-2485-45BB-8774-0C7052411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555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902503-B97B-42DF-AAA9-02ADA9B0E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5819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A1F9A66-01E1-4553-95CA-FAD001E9E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81980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C088678-0E71-4FBD-B4E2-B441875B8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66009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AB3A61-FB43-42CD-8DFC-F65A742D9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43912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AF5958-C848-48F3-9940-E2CF207AA2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96716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5ABC11-A17D-451E-98B6-5CEECEA1C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85479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CC3CD67-3AA3-439B-B891-0FE28557B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76476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4F9A9D8-7655-4DB1-BA61-4EFCE5362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35293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Karpaty,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937D826-1592-4A81-8F18-D86C076EB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22173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77DDF-A670-4AD1-9646-BD23E75070D3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F7389-8764-4A10-AE54-6CF2B6765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1656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C8B8E-8BEB-47A9-B036-B1F040D22B28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A0D0E-3429-486D-A4E4-A48CA75D59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669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B9887-E333-4DB1-843F-6EEEF7984607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A55AF-557B-4BD1-9F83-B898CC5F1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8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D9F58-52D2-4D63-BAE5-5E964BD1A341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3A178-8571-4D34-88C1-6BEB671CE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4839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4AC3-7E1C-47E2-9D34-753D28DBCFFD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A06E0-7ACA-4811-B9E7-08B1194109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50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D44F7-330B-4F45-8497-A4BAABCB72E1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8F6C8-93AD-4CF9-A433-4E542120E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989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45366-C2D3-49BE-9EBB-F07AB419AFD5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CE98C-355B-4E8E-9A20-73C895645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525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2BB42-FF47-44FC-BA46-A6C3053CFFEA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7A32-B39E-41D4-9FAE-D5A43583E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286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787CA-D7A9-4170-A35C-CE6B91A7D67C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009FC-BA03-4073-B9E4-87619F86B9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73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08BC7-4CD7-4526-A71E-744C89282007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496A4-FB26-412D-88F9-CECAFE5896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93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E1CD2-7128-4C97-86BC-60A68AF8D344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889C6-5F0F-4D52-A75E-05EB6CAB1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468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79575AA-EBE5-41E5-8464-568B44201FE9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7301478-1447-4CC2-BBAE-7AEDF466B5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478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1C6850B-60A3-465C-81F8-14CF615CC1D0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7AAD80F-C6FD-4825-9D7B-8C1383D99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318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8301381-99CA-4919-AF5D-5686E0FD9172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69B8FEF-3034-4FCD-9970-41760D708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1560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C54FF86-86ED-42D0-9F2D-B7E81C627D63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E7E787F-CAF3-417C-97C0-344B91E3FD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0930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E0AF4C5-7462-4F66-883D-24EE578D1A34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03EA641-7AB7-44BE-A6F4-5D4112C91B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7283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9C7EEF6-5A3B-4353-8E98-CA29D6E8E2C7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9352595-5D2A-43CF-8855-6E1DBDA668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988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D8A0781-C1BB-4371-8791-8C63B0C581F9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8306BF0-7198-4402-9F7B-6D01194DE2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0010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2AAB113-5617-4E30-B984-162EF9015789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7BFB7EA-4B30-49C6-BD54-AF1D78AAC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0582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329B2D0-E238-4854-9FE0-6304A1F7B5EB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98CFB9D-EB1D-4161-80BF-655B6F67ED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7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B22A660-ABC4-4BD1-B683-97FABB67B882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AD0DB4F-1446-418F-9DC5-020A9DD018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454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FE74C7E-9EFB-47CE-AEB8-49E8DFA1D68C}" type="datetimeFigureOut">
              <a:rPr lang="ru-RU"/>
              <a:pPr>
                <a:defRPr/>
              </a:pPr>
              <a:t>03.11.2014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FA0D2B2-5E6B-489B-8570-8B968B4A4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12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23" Type="http://schemas.openxmlformats.org/officeDocument/2006/relationships/image" Target="../media/image9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Relationship Id="rId22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BB20C1-F00F-421B-8D19-1E7777829217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D58D23-24DE-4A97-B43C-B2923DA3B6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61" r:id="rId1"/>
    <p:sldLayoutId id="2147486162" r:id="rId2"/>
    <p:sldLayoutId id="2147486163" r:id="rId3"/>
    <p:sldLayoutId id="2147486164" r:id="rId4"/>
    <p:sldLayoutId id="2147486165" r:id="rId5"/>
    <p:sldLayoutId id="2147486166" r:id="rId6"/>
    <p:sldLayoutId id="2147486167" r:id="rId7"/>
    <p:sldLayoutId id="2147486168" r:id="rId8"/>
    <p:sldLayoutId id="2147486169" r:id="rId9"/>
    <p:sldLayoutId id="2147486170" r:id="rId10"/>
    <p:sldLayoutId id="21474861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9" descr="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61"/>
          <a:stretch>
            <a:fillRect/>
          </a:stretch>
        </p:blipFill>
        <p:spPr bwMode="auto">
          <a:xfrm>
            <a:off x="0" y="6324600"/>
            <a:ext cx="914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solidFill>
                <a:srgbClr val="080808"/>
              </a:solidFill>
              <a:latin typeface="+mn-lt"/>
              <a:cs typeface="+mn-cs"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err="1"/>
              <a:t>Karpaty</a:t>
            </a:r>
            <a:r>
              <a:rPr lang="en-US" dirty="0"/>
              <a:t>, 2013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ABE4FC-D22A-40D7-BFEC-38DBF36727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6" name="Picture 9" descr="artplus_nature_naturalcity42_a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5935663"/>
            <a:ext cx="12350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0" descr="artplus_nature_naturalcity42_b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5916613"/>
            <a:ext cx="82867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1" descr="artplus_nature_naturalcity42_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8" y="5608638"/>
            <a:ext cx="43021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2" descr="artplus_nature_naturalcity42_d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5849938"/>
            <a:ext cx="17303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3" descr="artplus_nature_naturalcity42_i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13" y="5969000"/>
            <a:ext cx="4619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4" descr="artplus_nature_naturalcity42_c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5943600"/>
            <a:ext cx="30956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artplus_nature_naturalcity42_f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388" y="6334125"/>
            <a:ext cx="1370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pic>
        <p:nvPicPr>
          <p:cNvPr id="1044" name="Picture 20" descr="a1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328613"/>
            <a:ext cx="9429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 descr="b_1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1371600"/>
            <a:ext cx="8255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02" r:id="rId1"/>
    <p:sldLayoutId id="2147486203" r:id="rId2"/>
    <p:sldLayoutId id="2147486204" r:id="rId3"/>
    <p:sldLayoutId id="2147486205" r:id="rId4"/>
    <p:sldLayoutId id="2147486206" r:id="rId5"/>
    <p:sldLayoutId id="2147486207" r:id="rId6"/>
    <p:sldLayoutId id="2147486208" r:id="rId7"/>
    <p:sldLayoutId id="2147486209" r:id="rId8"/>
    <p:sldLayoutId id="2147486210" r:id="rId9"/>
    <p:sldLayoutId id="2147486211" r:id="rId10"/>
    <p:sldLayoutId id="2147486212" r:id="rId11"/>
    <p:sldLayoutId id="2147486213" r:id="rId12"/>
    <p:sldLayoutId id="2147486214" r:id="rId13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9045 -0.01597 -0.36945 -0.08727 -0.54306 -0.09537 C -0.71667 -0.10347 -0.93785 -0.05879 -1.04167 -0.0490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3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5949 C 0.00625 0.0581 0.04097 0.0574 0.05399 0.05324 C 0.06701 0.04907 0.06632 0.04907 0.07638 0.03379 C 0.08628 0.01898 0.10538 -0.02269 0.11319 -0.03727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483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accent6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96E9FF-4BBC-4952-AADE-5BD12B70FFB3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1C5D17-84EF-459C-8424-73B7A6FD45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72" r:id="rId1"/>
    <p:sldLayoutId id="2147486173" r:id="rId2"/>
    <p:sldLayoutId id="2147486174" r:id="rId3"/>
    <p:sldLayoutId id="2147486175" r:id="rId4"/>
    <p:sldLayoutId id="2147486176" r:id="rId5"/>
    <p:sldLayoutId id="2147486177" r:id="rId6"/>
    <p:sldLayoutId id="2147486178" r:id="rId7"/>
    <p:sldLayoutId id="2147486179" r:id="rId8"/>
    <p:sldLayoutId id="2147486180" r:id="rId9"/>
    <p:sldLayoutId id="2147486181" r:id="rId10"/>
    <p:sldLayoutId id="21474861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accent6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fld id="{074086E4-F4E2-4F53-85CD-7A12F2E7B81C}" type="datetimeFigureOut">
              <a:rPr lang="ru-RU"/>
              <a:pPr>
                <a:defRPr/>
              </a:pPr>
              <a:t>03.11.2014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fld id="{7E8E79E2-2148-45F6-8BED-EE413471D7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15" r:id="rId1"/>
    <p:sldLayoutId id="2147486216" r:id="rId2"/>
    <p:sldLayoutId id="2147486217" r:id="rId3"/>
    <p:sldLayoutId id="2147486218" r:id="rId4"/>
    <p:sldLayoutId id="2147486219" r:id="rId5"/>
    <p:sldLayoutId id="2147486220" r:id="rId6"/>
    <p:sldLayoutId id="2147486221" r:id="rId7"/>
    <p:sldLayoutId id="2147486222" r:id="rId8"/>
    <p:sldLayoutId id="2147486223" r:id="rId9"/>
    <p:sldLayoutId id="2147486224" r:id="rId10"/>
    <p:sldLayoutId id="21474862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stpotal.gov.ua/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hyperlink" Target="http://www.test-center.od.u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www.google.com.ua/url?sa=i&amp;rct=j&amp;q=%D0%B3%D0%B5%D1%80%D0%B1+%D1%96+%D0%BF%D1%80%D0%B0%D0%BF%D0%BE%D1%80+%D1%83%D0%BA%D1%80%D0%B0%D1%97%D0%BD%D0%B8&amp;source=images&amp;cd=&amp;cad=rja&amp;docid=PPqwjczDbOktXM&amp;tbnid=r2kvMSQs9UZQMM:&amp;ved=0CAUQjRw&amp;url=http://kharkov.prom.ua/p5046176-stendy-dlya-detskih.html&amp;ei=DjGfUdzMHsGQ4ASkw4GoCA&amp;bvm=bv.47008514,d.bGE&amp;psig=AFQjCNHws3l96jvCcmTRnTfe6J2gYki3Wg&amp;ust=1369473466717737" TargetMode="Externa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337300" y="5805488"/>
            <a:ext cx="2646363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www.testpotal.gov.ua</a:t>
            </a:r>
            <a:endParaRPr lang="uk-UA" altLang="ru-RU" sz="20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www.test-center.od.ua</a:t>
            </a:r>
            <a:endParaRPr lang="uk-UA" altLang="ru-RU" sz="20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uk-UA" altLang="ru-RU" sz="20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altLang="ru-RU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ru-RU" sz="20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307" name="Заголовок 2"/>
          <p:cNvSpPr>
            <a:spLocks noGrp="1"/>
          </p:cNvSpPr>
          <p:nvPr>
            <p:ph type="ctrTitle"/>
          </p:nvPr>
        </p:nvSpPr>
        <p:spPr>
          <a:xfrm>
            <a:off x="323527" y="1196752"/>
            <a:ext cx="5328593" cy="2376264"/>
          </a:xfrm>
        </p:spPr>
        <p:txBody>
          <a:bodyPr/>
          <a:lstStyle/>
          <a:p>
            <a:pPr algn="ctr" eaLnBrk="1" hangingPunct="1"/>
            <a:r>
              <a:rPr lang="uk-UA" altLang="ru-RU" sz="8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alt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8000" dirty="0" smtClean="0">
                <a:latin typeface="Times New Roman" pitchFamily="18" charset="0"/>
                <a:cs typeface="Times New Roman" pitchFamily="18" charset="0"/>
              </a:rPr>
              <a:t> ЗНО-2015</a:t>
            </a:r>
            <a:r>
              <a:rPr lang="en-US" altLang="ru-RU" sz="8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8000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8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8308" name="Picture 6" descr="http://pics.livejournal.com/cdyu/pic/002dh7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1" t="16541" r="34496" b="17377"/>
          <a:stretch>
            <a:fillRect/>
          </a:stretch>
        </p:blipFill>
        <p:spPr bwMode="auto">
          <a:xfrm>
            <a:off x="6516688" y="260350"/>
            <a:ext cx="1031875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4365104"/>
            <a:ext cx="476186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altLang="ru-RU" sz="3200" b="1" dirty="0">
                <a:ln w="19050">
                  <a:solidFill>
                    <a:srgbClr val="A59A55">
                      <a:tint val="1000"/>
                    </a:srgbClr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Нормативно-правове забезпечення </a:t>
            </a:r>
            <a:endParaRPr lang="ru-RU" altLang="ru-RU" sz="3200" b="1" dirty="0">
              <a:ln w="19050">
                <a:solidFill>
                  <a:srgbClr val="A59A55">
                    <a:tint val="1000"/>
                  </a:srgbClr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8310" name="Picture 2" descr="D:\Users\Afanasiev\Pictures\Логотип модерн 1 копия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641" y="134519"/>
            <a:ext cx="1404938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918"/>
            <a:ext cx="1646237" cy="77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28800"/>
            <a:ext cx="8572822" cy="1312168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Наказ </a:t>
            </a:r>
            <a:r>
              <a:rPr lang="uk-UA" sz="24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Міністерства освіти і 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науки України</a:t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01.10.2014                                                           №1120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3284538"/>
            <a:ext cx="8435975" cy="2503487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Про деякі питання проведення зовнішнього  незалежного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оцінювання результатів навчання, здобутих на основі повної загальної середньої освіти</a:t>
            </a:r>
            <a:r>
              <a:rPr lang="ru-RU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для осіб, які виявили бажання вступати до вищих навчальних закладів України в 2015 році», </a:t>
            </a:r>
            <a:r>
              <a:rPr lang="ru-RU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зареєстровано</a:t>
            </a:r>
            <a:r>
              <a:rPr lang="ru-RU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Міністерстві юстиції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України 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08 жовтня  2014 року </a:t>
            </a:r>
            <a:r>
              <a:rPr lang="ru-RU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№ 1208/25985</a:t>
            </a:r>
          </a:p>
          <a:p>
            <a:pPr marL="0" indent="0" algn="just" eaLnBrk="1" hangingPunct="1">
              <a:buFont typeface="Wingdings" pitchFamily="2" charset="2"/>
              <a:buChar char="§"/>
            </a:pPr>
            <a:endParaRPr lang="ru-RU" altLang="ru-RU" sz="3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</a:pPr>
            <a:endParaRPr lang="ru-RU" altLang="ru-RU" sz="3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93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28800"/>
            <a:ext cx="8572822" cy="880120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 з наказу Міністерства освіти і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 України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01.10. 2014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№1120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2708920"/>
            <a:ext cx="8435975" cy="3079105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1.Затвердити Перелік навчальних предметів, з яких особи, що виявили бажання вступати до вищих навчальних закладів України в 2015 році, проходитимуть зовнішнє незалежне оцінювання результатів навчання, здобутих на основі повної загальної середньої освіти.</a:t>
            </a:r>
          </a:p>
          <a:p>
            <a:pPr algn="just" eaLnBrk="1" hangingPunct="1">
              <a:buAutoNum type="arabicParenR"/>
            </a:pPr>
            <a:endParaRPr lang="uk-UA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buFont typeface="+mj-lt"/>
              <a:buAutoNum type="arabicParenR"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93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5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5816" y="116632"/>
            <a:ext cx="5942595" cy="1872208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uk-UA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 предметів, з яких особи, що виявили бажання вступати до вищих навчальних закладів України в 2015 році, проходитимуть зовнішнє незалежне оцінювання результатів навчання, здобутих на основі повної загальної середньої </a:t>
            </a:r>
            <a:r>
              <a:rPr lang="uk-UA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br>
              <a:rPr lang="uk-UA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1916832"/>
            <a:ext cx="8435975" cy="4248472"/>
          </a:xfrm>
        </p:spPr>
        <p:txBody>
          <a:bodyPr numCol="2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 Українська мова і література.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Історія України.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Математика.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4. Біологія.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5. Географія.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6. Фізика.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7. Хімія.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8. Англійська мова.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9. Іспанська мова.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10. Німецька мова.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11. Російська мова.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12. Французька мова.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</a:pPr>
            <a:endParaRPr lang="ru-RU" alt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9336" name="Picture 5" descr="http://images.prom.ua/28803862_w640_h640_bezymyannyj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29546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9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700808"/>
            <a:ext cx="8572822" cy="864096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 з наказу Міністерства освіти і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 України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01.10. 2014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№1120 ( продовження)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2708920"/>
            <a:ext cx="8435975" cy="3079105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2.Встановити</a:t>
            </a:r>
            <a:r>
              <a:rPr lang="uk-UA" alt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що в 2015 році: </a:t>
            </a:r>
          </a:p>
          <a:p>
            <a:pPr marL="0" indent="0" algn="just" eaLnBrk="1" hangingPunct="1">
              <a:buNone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1) зовнішнє незалежне оцінювання результатів навчання, здобутих на основі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повної загальної середньої освіти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для осіб, які виявили бажання вступати до вищих навчальних закладів України, проводитиметься у квітні-липні;</a:t>
            </a:r>
          </a:p>
          <a:p>
            <a:pPr marL="0" indent="0" algn="just" eaLnBrk="1" hangingPunct="1">
              <a:buNone/>
            </a:pPr>
            <a:r>
              <a:rPr lang="uk-UA" alt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2) кожен зареєстрований </a:t>
            </a:r>
            <a:r>
              <a:rPr lang="uk-UA" alt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учасник 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зовнішнього  незалежного  оцінювання має право скласти тести не більш як із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чотирьох навчальних предметів 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переліку, затвердженого пунктом 1 цього наказу;</a:t>
            </a:r>
          </a:p>
          <a:p>
            <a:pPr algn="just" eaLnBrk="1" hangingPunct="1">
              <a:buAutoNum type="arabicParenR"/>
            </a:pPr>
            <a:endParaRPr lang="uk-UA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buFont typeface="+mj-lt"/>
              <a:buAutoNum type="arabicParenR"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</a:pPr>
            <a:endParaRPr lang="ru-RU" altLang="ru-RU" sz="3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93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367088" y="116632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20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631107"/>
            <a:ext cx="8572822" cy="933797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 з наказу Міністерства освіти і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 України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01.10. 2014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№1120 ( продовження)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2636912"/>
            <a:ext cx="8435975" cy="3312368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зовнішнє незалежне оцінювання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української мови і літератури є обов’язковим для усіх абітурієнтів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які бажають здобути вищу освіту за ступенем молодшого бакалавра (молодшого спеціаліста) та бакалавра ( спеціаліста або магістра медичного, фармацевтичного або ветеринарного спрямувань); </a:t>
            </a:r>
          </a:p>
          <a:p>
            <a:pPr algn="just" eaLnBrk="1" hangingPunct="1">
              <a:buFont typeface="+mj-lt"/>
              <a:buAutoNum type="arabicParenR"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</a:pPr>
            <a:endParaRPr lang="ru-RU" altLang="ru-RU" sz="3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93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367088" y="116632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49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631107"/>
            <a:ext cx="8572822" cy="933797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 з наказу М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іністерства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і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 України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01.10. 2014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№1120 ( продовження)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4" name="Объект 4"/>
          <p:cNvSpPr>
            <a:spLocks noGrp="1"/>
          </p:cNvSpPr>
          <p:nvPr>
            <p:ph idx="1"/>
          </p:nvPr>
        </p:nvSpPr>
        <p:spPr>
          <a:xfrm>
            <a:off x="354013" y="2492896"/>
            <a:ext cx="8435975" cy="3295129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Результати зовнішнього  незалежного  оцінювання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української мови і літератури 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базовий рівень – </a:t>
            </a:r>
            <a:r>
              <a:rPr lang="uk-UA" altLang="ru-RU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українська мова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зараховуються як результати державної підсумкової атестації за курс повної загальної середньої освіти  для всіх випускників старшої школи загальноосвітніх навчальних закладів 2015 року.</a:t>
            </a:r>
          </a:p>
          <a:p>
            <a:pPr algn="just" eaLnBrk="1" hangingPunct="1">
              <a:buFont typeface="+mj-lt"/>
              <a:buAutoNum type="arabicParenR"/>
            </a:pPr>
            <a:endParaRPr lang="ru-RU" alt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§"/>
            </a:pPr>
            <a:endParaRPr lang="ru-RU" altLang="ru-RU" sz="3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93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367088" y="116632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50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902" y="1988840"/>
            <a:ext cx="8604448" cy="1296144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Наказ </a:t>
            </a:r>
            <a:r>
              <a:rPr lang="uk-UA" sz="24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Міністерства освіти і 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науки України</a:t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01.10.2014                                                           №1121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0358" name="Объект 4"/>
          <p:cNvSpPr>
            <a:spLocks noGrp="1"/>
          </p:cNvSpPr>
          <p:nvPr>
            <p:ph idx="1"/>
          </p:nvPr>
        </p:nvSpPr>
        <p:spPr>
          <a:xfrm>
            <a:off x="354013" y="3284538"/>
            <a:ext cx="8435975" cy="2503487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Про програми зовнішнього незалежного оцінювання для осіб, які бажають здобувати вищу освіту на основі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повної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загальної середньої освіти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» </a:t>
            </a:r>
            <a:endParaRPr lang="ru-RU" alt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5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9776" y="1988840"/>
            <a:ext cx="8604448" cy="864095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Витяг з наказу </a:t>
            </a:r>
            <a:r>
              <a:rPr lang="uk-UA" sz="24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іністерства </a:t>
            </a:r>
            <a:r>
              <a:rPr lang="uk-UA" sz="24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освіти і 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науки України</a:t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01.10.2014                           №1121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0358" name="Объект 4"/>
          <p:cNvSpPr>
            <a:spLocks noGrp="1"/>
          </p:cNvSpPr>
          <p:nvPr>
            <p:ph idx="1"/>
          </p:nvPr>
        </p:nvSpPr>
        <p:spPr>
          <a:xfrm>
            <a:off x="323529" y="2924944"/>
            <a:ext cx="8466460" cy="3096344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1.Затвердити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1) Перелік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програм зовнішнього незалежного оцінювання для осіб, які бажають здобувати вищу освіту на основі повної загальної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освіти.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5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043124" y="317448"/>
            <a:ext cx="5403850" cy="136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107504" y="62061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4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9776" y="1556793"/>
            <a:ext cx="8604448" cy="1152127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Витяг з наказу </a:t>
            </a:r>
            <a:r>
              <a:rPr lang="uk-UA" sz="24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іністерства </a:t>
            </a:r>
            <a:r>
              <a:rPr lang="uk-UA" sz="24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освіти і 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науки України</a:t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01.10.2014                           №1121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0358" name="Объект 4"/>
          <p:cNvSpPr>
            <a:spLocks noGrp="1"/>
          </p:cNvSpPr>
          <p:nvPr>
            <p:ph idx="1"/>
          </p:nvPr>
        </p:nvSpPr>
        <p:spPr>
          <a:xfrm>
            <a:off x="323529" y="2564904"/>
            <a:ext cx="8466460" cy="3721596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2)  програми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зовнішнього незалежного оцінювання для осіб, які бажають здобувати вищу освіту на основі повної загальної середньої освіти, з української мови і літератури, історії України, математики, біології, географії, фізики, хімії, російської мови, іноземних мов (англійська, іспанська, німецька,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французька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5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024636" y="189755"/>
            <a:ext cx="5403850" cy="136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107504" y="62061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4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5816" y="206375"/>
            <a:ext cx="6048672" cy="1782465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</a:rPr>
              <a:t>Перелік програм зовнішнього незалежного оцінювання для осіб,які бажають здобути вищу освіту на основі повної загальної середньої освіти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0358" name="Объект 4"/>
          <p:cNvSpPr>
            <a:spLocks noGrp="1"/>
          </p:cNvSpPr>
          <p:nvPr>
            <p:ph idx="1"/>
          </p:nvPr>
        </p:nvSpPr>
        <p:spPr>
          <a:xfrm>
            <a:off x="354013" y="1916832"/>
            <a:ext cx="8435975" cy="4369668"/>
          </a:xfrm>
        </p:spPr>
        <p:txBody>
          <a:bodyPr/>
          <a:lstStyle/>
          <a:p>
            <a:pPr marL="457200" indent="-457200">
              <a:lnSpc>
                <a:spcPct val="115000"/>
              </a:lnSpc>
              <a:spcBef>
                <a:spcPct val="0"/>
              </a:spcBef>
              <a:buFont typeface="+mj-lt"/>
              <a:buAutoNum type="arabicPeriod"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Програма 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української мови і літератури</a:t>
            </a: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для осіб,які бажають здобувати вищу освіту на основі повної загальної середньої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освіти.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buFont typeface="+mj-lt"/>
              <a:buAutoNum type="arabicPeriod"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Програма 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історії України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для осіб,які бажають здобувати вищу освіту на основі повної загальної середньої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освіти.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buFont typeface="+mj-lt"/>
              <a:buAutoNum type="arabicPeriod"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Програма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математики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 для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осіб,які бажають здобувати вищу освіту на основі повної загальної середньої освіти.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buFont typeface="+mj-lt"/>
              <a:buAutoNum type="arabicPeriod"/>
            </a:pP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60" name="Picture 5" descr="http://images.prom.ua/28803862_w640_h640_bezymyannyj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7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5816" y="206375"/>
            <a:ext cx="6048672" cy="1782465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</a:rPr>
              <a:t>Перелік програм зовнішнього незалежного оцінювання для осіб,які бажають здобути вищу освіту на основі повної загальної середньої освіти (продовження)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0358" name="Объект 4"/>
          <p:cNvSpPr>
            <a:spLocks noGrp="1"/>
          </p:cNvSpPr>
          <p:nvPr>
            <p:ph idx="1"/>
          </p:nvPr>
        </p:nvSpPr>
        <p:spPr>
          <a:xfrm>
            <a:off x="354013" y="2132856"/>
            <a:ext cx="8435975" cy="4153644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uk-UA" alt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4.  Програма зовнішнього незалежного оцінювання з 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біології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для осіб,які бажають здобувати вищу освіту на основі повної загальної середньої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освіти.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   5.  Програма 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географії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для осіб,які бажають здобувати вищу освіту на основі повної загальної середньої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освіти.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    6.  Програма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фізики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осіб,які бажають здобувати вищу освіту на основі повної загальної середньої освіти.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buFont typeface="+mj-lt"/>
              <a:buAutoNum type="arabicPeriod"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60" name="Picture 5" descr="http://images.prom.ua/28803862_w640_h640_bezymyannyj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5816" y="206375"/>
            <a:ext cx="6048672" cy="1782465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rgbClr val="C00000"/>
                </a:solidFill>
              </a:rPr>
              <a:t>Перелік програм зовнішнього незалежного оцінювання для осіб,які бажають здобути вищу освіту на основі повної загальної середньої освіти (продовження)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0358" name="Объект 4"/>
          <p:cNvSpPr>
            <a:spLocks noGrp="1"/>
          </p:cNvSpPr>
          <p:nvPr>
            <p:ph idx="1"/>
          </p:nvPr>
        </p:nvSpPr>
        <p:spPr>
          <a:xfrm>
            <a:off x="354013" y="1916832"/>
            <a:ext cx="8435975" cy="4369668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7.  Програма 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для осіб, які бажають здобувати вищу освіту на основі повної загальної середньої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освіти.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8.   Програма зовнішнього незалежного оцінювання з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російської мови</a:t>
            </a: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для осіб, які бажають здобувати вищу освіту на основі повної загальної середньої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освіти.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9.   Програма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зовнішнього незалежного оцінювання з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іноземних мов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англійська, іспанська, німецька, французька) для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бажають здобувати вищу освіту на основі повної загальної середньої освіти.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buFont typeface="+mj-lt"/>
              <a:buAutoNum type="arabicPeriod"/>
            </a:pP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60" name="Picture 5" descr="http://images.prom.ua/28803862_w640_h640_bezymyannyj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85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902" y="1988840"/>
            <a:ext cx="8604448" cy="1296144"/>
          </a:xfrm>
          <a:ln>
            <a:miter lim="800000"/>
            <a:headEnd/>
            <a:tailEnd/>
          </a:ln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1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Наказ </a:t>
            </a:r>
            <a:r>
              <a:rPr lang="uk-UA" sz="31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Міністерства освіти і </a:t>
            </a:r>
            <a:r>
              <a:rPr lang="uk-UA" sz="31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науки України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1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17.10.2014                                                           № 117</a:t>
            </a:r>
            <a:r>
              <a:rPr lang="uk-UA" sz="31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ru-RU" sz="3100" b="1" dirty="0">
              <a:solidFill>
                <a:srgbClr val="C00000"/>
              </a:solidFill>
            </a:endParaRPr>
          </a:p>
        </p:txBody>
      </p:sp>
      <p:sp>
        <p:nvSpPr>
          <p:cNvPr id="101382" name="Объект 4"/>
          <p:cNvSpPr>
            <a:spLocks noGrp="1"/>
          </p:cNvSpPr>
          <p:nvPr>
            <p:ph idx="1"/>
          </p:nvPr>
        </p:nvSpPr>
        <p:spPr>
          <a:xfrm>
            <a:off x="354013" y="3500438"/>
            <a:ext cx="8435975" cy="2089150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 підготовку до проведення зовнішнього незалежного оцінювання результатів навчання, здобутих на основі повної загальної середньої освіти, для осіб, які виявили бажання вступати до вищих навчальних закладів України в 2015 році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»</a:t>
            </a:r>
            <a:endParaRPr lang="ru-RU" alt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1902" y="1988840"/>
            <a:ext cx="8604448" cy="1296144"/>
          </a:xfrm>
          <a:ln>
            <a:miter lim="800000"/>
            <a:headEnd/>
            <a:tailEnd/>
          </a:ln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1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Наказ </a:t>
            </a:r>
            <a:r>
              <a:rPr lang="uk-UA" sz="3100" b="1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Міністерства освіти і </a:t>
            </a:r>
            <a:r>
              <a:rPr lang="uk-UA" sz="31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науки України</a:t>
            </a: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1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15.10.2014                                                           № 1172</a:t>
            </a:r>
            <a:endParaRPr lang="ru-RU" sz="3100" b="1" dirty="0">
              <a:solidFill>
                <a:srgbClr val="C00000"/>
              </a:solidFill>
            </a:endParaRPr>
          </a:p>
        </p:txBody>
      </p:sp>
      <p:sp>
        <p:nvSpPr>
          <p:cNvPr id="101382" name="Объект 4"/>
          <p:cNvSpPr>
            <a:spLocks noGrp="1"/>
          </p:cNvSpPr>
          <p:nvPr>
            <p:ph idx="1"/>
          </p:nvPr>
        </p:nvSpPr>
        <p:spPr>
          <a:xfrm>
            <a:off x="354013" y="3500438"/>
            <a:ext cx="8435975" cy="2089150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Про затвердження Умов прийому на навчання до вищих навчальних закладів України в 2015 році</a:t>
            </a:r>
            <a:r>
              <a:rPr lang="uk-UA" altLang="ru-RU" sz="2400" dirty="0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»</a:t>
            </a:r>
            <a:endParaRPr lang="ru-RU" alt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9776" y="1827176"/>
            <a:ext cx="8604448" cy="1097767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 з наказу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Міністерства освіти і науки України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15.10.2014                                                          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1172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82" name="Объект 4"/>
          <p:cNvSpPr>
            <a:spLocks noGrp="1"/>
          </p:cNvSpPr>
          <p:nvPr>
            <p:ph idx="1"/>
          </p:nvPr>
        </p:nvSpPr>
        <p:spPr>
          <a:xfrm>
            <a:off x="395536" y="3068960"/>
            <a:ext cx="8394452" cy="2952328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. Порядок прийому заяв та документів для участі у конкурсному відборі до вищих навчальних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закладів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6. Вступники подають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сертифікат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зовнішнього незалежного оцінювання, </a:t>
            </a:r>
            <a:r>
              <a:rPr lang="ru-RU" alt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виданий у 2015 році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							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/>
          <a:stretch>
            <a:fillRect/>
          </a:stretch>
        </p:blipFill>
        <p:spPr bwMode="auto">
          <a:xfrm>
            <a:off x="3492500" y="260350"/>
            <a:ext cx="5403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5" descr="http://images.prom.ua/28803862_w640_h640_bezymyannyj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t="19481" r="5627" b="34476"/>
          <a:stretch>
            <a:fillRect/>
          </a:stretch>
        </p:blipFill>
        <p:spPr bwMode="auto">
          <a:xfrm>
            <a:off x="0" y="206375"/>
            <a:ext cx="3163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107504" y="6286500"/>
            <a:ext cx="8604448" cy="86409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1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Заголовок 1"/>
          <p:cNvSpPr>
            <a:spLocks noGrp="1"/>
          </p:cNvSpPr>
          <p:nvPr>
            <p:ph type="ctrTitle"/>
          </p:nvPr>
        </p:nvSpPr>
        <p:spPr>
          <a:xfrm>
            <a:off x="395288" y="2060575"/>
            <a:ext cx="8353425" cy="508000"/>
          </a:xfrm>
        </p:spPr>
        <p:txBody>
          <a:bodyPr/>
          <a:lstStyle/>
          <a:p>
            <a:pPr eaLnBrk="1" hangingPunct="1"/>
            <a:r>
              <a:rPr lang="uk-UA" alt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УКРАЇНСЬКИЙ ЦЕНТР ОЦІНЮВАННЯ ЯКОСТІ ОСВІТИ</a:t>
            </a:r>
            <a:endParaRPr lang="ru-RU" alt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6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6900" y="3500438"/>
            <a:ext cx="7704138" cy="652462"/>
          </a:xfrm>
        </p:spPr>
        <p:txBody>
          <a:bodyPr/>
          <a:lstStyle/>
          <a:p>
            <a:pPr eaLnBrk="1" hangingPunct="1"/>
            <a:r>
              <a:rPr lang="uk-UA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16.10. 201</a:t>
            </a:r>
            <a:r>
              <a:rPr lang="en-US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м. Київ                         № 106</a:t>
            </a:r>
            <a:endParaRPr lang="ru-RU" alt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/>
          <a:srcRect b="45945"/>
          <a:stretch>
            <a:fillRect/>
          </a:stretch>
        </p:blipFill>
        <p:spPr bwMode="auto">
          <a:xfrm>
            <a:off x="0" y="0"/>
            <a:ext cx="9144000" cy="2143116"/>
          </a:xfrm>
          <a:prstGeom prst="rect">
            <a:avLst/>
          </a:prstGeom>
          <a:noFill/>
          <a:effectLst>
            <a:softEdge rad="635000"/>
          </a:effectLst>
        </p:spPr>
      </p:pic>
      <p:grpSp>
        <p:nvGrpSpPr>
          <p:cNvPr id="111621" name="Группа 9"/>
          <p:cNvGrpSpPr>
            <a:grpSpLocks/>
          </p:cNvGrpSpPr>
          <p:nvPr/>
        </p:nvGrpSpPr>
        <p:grpSpPr bwMode="auto">
          <a:xfrm>
            <a:off x="0" y="4286250"/>
            <a:ext cx="3074988" cy="2571750"/>
            <a:chOff x="-1" y="4286256"/>
            <a:chExt cx="3075691" cy="2571744"/>
          </a:xfrm>
        </p:grpSpPr>
        <p:pic>
          <p:nvPicPr>
            <p:cNvPr id="7" name="Picture 2" descr="C:\Documents and Settings\Учитель\Рабочий стол\орнаменти\14.jpg"/>
            <p:cNvPicPr>
              <a:picLocks noChangeAspect="1" noChangeArrowheads="1"/>
            </p:cNvPicPr>
            <p:nvPr/>
          </p:nvPicPr>
          <p:blipFill>
            <a:blip r:embed="rId3" cstate="print"/>
            <a:srcRect t="31723" b="25225"/>
            <a:stretch>
              <a:fillRect/>
            </a:stretch>
          </p:blipFill>
          <p:spPr bwMode="auto">
            <a:xfrm>
              <a:off x="-1" y="6215082"/>
              <a:ext cx="3075691" cy="642918"/>
            </a:xfrm>
            <a:prstGeom prst="rect">
              <a:avLst/>
            </a:prstGeom>
            <a:noFill/>
            <a:effectLst>
              <a:softEdge rad="127000"/>
            </a:effectLst>
          </p:spPr>
        </p:pic>
        <p:pic>
          <p:nvPicPr>
            <p:cNvPr id="9" name="Picture 2" descr="C:\Documents and Settings\Учитель\Рабочий стол\орнаменти\14.jpg"/>
            <p:cNvPicPr>
              <a:picLocks noChangeAspect="1" noChangeArrowheads="1"/>
            </p:cNvPicPr>
            <p:nvPr/>
          </p:nvPicPr>
          <p:blipFill>
            <a:blip r:embed="rId4" cstate="print"/>
            <a:srcRect t="31723" b="25225"/>
            <a:stretch>
              <a:fillRect/>
            </a:stretch>
          </p:blipFill>
          <p:spPr bwMode="auto">
            <a:xfrm rot="5400000">
              <a:off x="-964413" y="5250669"/>
              <a:ext cx="2571744" cy="642918"/>
            </a:xfrm>
            <a:prstGeom prst="rect">
              <a:avLst/>
            </a:prstGeom>
            <a:noFill/>
            <a:effectLst>
              <a:softEdge rad="127000"/>
            </a:effectLst>
          </p:spPr>
        </p:pic>
      </p:grpSp>
      <p:grpSp>
        <p:nvGrpSpPr>
          <p:cNvPr id="111622" name="Группа 13"/>
          <p:cNvGrpSpPr>
            <a:grpSpLocks/>
          </p:cNvGrpSpPr>
          <p:nvPr/>
        </p:nvGrpSpPr>
        <p:grpSpPr bwMode="auto">
          <a:xfrm flipH="1">
            <a:off x="6215063" y="4286250"/>
            <a:ext cx="2928937" cy="2571750"/>
            <a:chOff x="-1" y="4286256"/>
            <a:chExt cx="3075691" cy="2571744"/>
          </a:xfrm>
        </p:grpSpPr>
        <p:pic>
          <p:nvPicPr>
            <p:cNvPr id="15" name="Picture 2" descr="C:\Documents and Settings\Учитель\Рабочий стол\орнаменти\14.jpg"/>
            <p:cNvPicPr>
              <a:picLocks noChangeAspect="1" noChangeArrowheads="1"/>
            </p:cNvPicPr>
            <p:nvPr/>
          </p:nvPicPr>
          <p:blipFill>
            <a:blip r:embed="rId5" cstate="print"/>
            <a:srcRect t="31723" b="25225"/>
            <a:stretch>
              <a:fillRect/>
            </a:stretch>
          </p:blipFill>
          <p:spPr bwMode="auto">
            <a:xfrm>
              <a:off x="-1" y="6215082"/>
              <a:ext cx="3075691" cy="642918"/>
            </a:xfrm>
            <a:prstGeom prst="rect">
              <a:avLst/>
            </a:prstGeom>
            <a:noFill/>
            <a:effectLst>
              <a:softEdge rad="127000"/>
            </a:effectLst>
          </p:spPr>
        </p:pic>
        <p:pic>
          <p:nvPicPr>
            <p:cNvPr id="16" name="Picture 2" descr="C:\Documents and Settings\Учитель\Рабочий стол\орнаменти\14.jpg"/>
            <p:cNvPicPr>
              <a:picLocks noChangeAspect="1" noChangeArrowheads="1"/>
            </p:cNvPicPr>
            <p:nvPr/>
          </p:nvPicPr>
          <p:blipFill>
            <a:blip r:embed="rId6" cstate="print"/>
            <a:srcRect t="31723" b="25225"/>
            <a:stretch>
              <a:fillRect/>
            </a:stretch>
          </p:blipFill>
          <p:spPr bwMode="auto">
            <a:xfrm rot="5400000">
              <a:off x="-964413" y="5250669"/>
              <a:ext cx="2571744" cy="642918"/>
            </a:xfrm>
            <a:prstGeom prst="rect">
              <a:avLst/>
            </a:prstGeom>
            <a:noFill/>
            <a:effectLst>
              <a:softEdge rad="127000"/>
            </a:effectLst>
          </p:spPr>
        </p:pic>
      </p:grpSp>
      <p:sp>
        <p:nvSpPr>
          <p:cNvPr id="111623" name="TextBox 3"/>
          <p:cNvSpPr txBox="1">
            <a:spLocks noChangeArrowheads="1"/>
          </p:cNvSpPr>
          <p:nvPr/>
        </p:nvSpPr>
        <p:spPr bwMode="auto">
          <a:xfrm>
            <a:off x="3851275" y="2852738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uk-UA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НАКАЗ</a:t>
            </a:r>
            <a:endParaRPr lang="ru-RU" alt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624" name="Прямоугольник 4"/>
          <p:cNvSpPr>
            <a:spLocks noChangeArrowheads="1"/>
          </p:cNvSpPr>
          <p:nvPr/>
        </p:nvSpPr>
        <p:spPr bwMode="auto">
          <a:xfrm>
            <a:off x="684212" y="4221088"/>
            <a:ext cx="5687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uk-UA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Про проведення пробного зовнішнього оцінювання навчальних досягнень випускників навчальних закладів системи загальної середньої освіти в 2015 році»</a:t>
            </a:r>
            <a:endParaRPr lang="ru-RU" alt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79512" y="2492896"/>
            <a:ext cx="8713663" cy="367240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  Провести пробне зовнішнє незалежне оцінювання навчальних досягнень випускників навчальних закладів системи загальної середньої освіти з таких навчальних предметів: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 українська мови і літератури – 21 березня 2015 року;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2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 англійської мови, біології, географії, іспанської мови,  історії України, математики, німецької мови, російської мови, фізики, французької мови, хімії – 28 березня 2015 року.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7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/>
          <a:srcRect l="12500" r="11718" b="45945"/>
          <a:stretch>
            <a:fillRect/>
          </a:stretch>
        </p:blipFill>
        <p:spPr bwMode="auto">
          <a:xfrm>
            <a:off x="2071670" y="-214338"/>
            <a:ext cx="5143536" cy="148471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14692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1124744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Витяг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з  наказу            УЦОЯО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16.10.2014                                                           №106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Содержимое 5"/>
          <p:cNvSpPr>
            <a:spLocks noGrp="1"/>
          </p:cNvSpPr>
          <p:nvPr>
            <p:ph idx="1"/>
          </p:nvPr>
        </p:nvSpPr>
        <p:spPr>
          <a:xfrm>
            <a:off x="250825" y="1270376"/>
            <a:ext cx="8642350" cy="501612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2. Затвердити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Календарний план підготовки та проведення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пробного зовнішнього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незалежного оцінювання в 2015 році, що додається.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3. Надати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можливість учасникам пробного ЗНО: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 1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)	виконувати завдання пробного ЗНО з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української мови і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літератури, математики</a:t>
            </a:r>
            <a:r>
              <a:rPr lang="ru-RU" altLang="ru-RU" sz="2400" b="1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двох рівнів складності: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базового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та поглибленого</a:t>
            </a:r>
            <a:r>
              <a:rPr lang="ru-RU" altLang="ru-RU" sz="24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buNone/>
            </a:pP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2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)	використовувати завдання пробного ЗНО, перекладені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кримськотатарською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 молдовською, польською, російською,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румунською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угорською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мовами (крім завдань з української мови і літератури, російської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та іноземних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мов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).</a:t>
            </a:r>
          </a:p>
          <a:p>
            <a:pPr marL="0" indent="0" eaLnBrk="1" hangingPunct="1">
              <a:buNone/>
            </a:pPr>
            <a:endParaRPr lang="ru-RU" altLang="ru-RU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 eaLnBrk="1" hangingPunct="1"/>
            <a:endParaRPr lang="ru-RU" altLang="ru-RU" sz="2400" dirty="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/>
          <a:srcRect l="12500" r="11718" b="45945"/>
          <a:stretch>
            <a:fillRect/>
          </a:stretch>
        </p:blipFill>
        <p:spPr bwMode="auto">
          <a:xfrm>
            <a:off x="2071670" y="-214338"/>
            <a:ext cx="5143536" cy="148471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1571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Содержимое 5"/>
          <p:cNvSpPr>
            <a:spLocks noGrp="1"/>
          </p:cNvSpPr>
          <p:nvPr>
            <p:ph idx="1"/>
          </p:nvPr>
        </p:nvSpPr>
        <p:spPr>
          <a:xfrm>
            <a:off x="250825" y="1270376"/>
            <a:ext cx="8642350" cy="501612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</a:t>
            </a:r>
            <a:endParaRPr lang="ru-RU" altLang="ru-RU" sz="2000" dirty="0" smtClean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4.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Встановити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 що: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реєстрація </a:t>
            </a:r>
            <a:r>
              <a:rPr lang="ru-RU" alt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осіб, які виявили бажання взяти участь у пробному ЗНО, здійснюється з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01 листопада до 15 грудня 2014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року.</a:t>
            </a:r>
            <a:endParaRPr lang="ru-RU" alt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ru-RU" altLang="ru-RU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ru-RU" altLang="ru-RU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 eaLnBrk="1" hangingPunct="1"/>
            <a:endParaRPr lang="ru-RU" altLang="ru-RU" sz="2400" dirty="0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/>
          <a:srcRect l="12500" r="11718" b="45945"/>
          <a:stretch>
            <a:fillRect/>
          </a:stretch>
        </p:blipFill>
        <p:spPr bwMode="auto">
          <a:xfrm>
            <a:off x="2071670" y="-214338"/>
            <a:ext cx="5143536" cy="148471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15716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0" y="6286500"/>
            <a:ext cx="30749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3000375" y="6286500"/>
            <a:ext cx="3143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2" descr="C:\Documents and Settings\Учитель\Рабочий стол\орнаменти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3" b="25224"/>
          <a:stretch>
            <a:fillRect/>
          </a:stretch>
        </p:blipFill>
        <p:spPr bwMode="auto">
          <a:xfrm>
            <a:off x="6069013" y="6286500"/>
            <a:ext cx="30749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69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Наші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66" y="1600200"/>
            <a:ext cx="65290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317480"/>
      </p:ext>
    </p:extLst>
  </p:cSld>
  <p:clrMapOvr>
    <a:masterClrMapping/>
  </p:clrMapOvr>
</p:sld>
</file>

<file path=ppt/theme/theme1.xml><?xml version="1.0" encoding="utf-8"?>
<a:theme xmlns:a="http://schemas.openxmlformats.org/drawingml/2006/main" name="1_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lobalcity_ani">
  <a:themeElements>
    <a:clrScheme name="Default Design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ЗНО-2013 Наказ № 10 УЦОЯО від 22.01.201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1000</Words>
  <Application>Microsoft Office PowerPoint</Application>
  <PresentationFormat>Экран (4:3)</PresentationFormat>
  <Paragraphs>83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1_8</vt:lpstr>
      <vt:lpstr>Globalcity_ani</vt:lpstr>
      <vt:lpstr>ЗНО-2013 Наказ № 10 УЦОЯО від 22.01.2013</vt:lpstr>
      <vt:lpstr>2_8</vt:lpstr>
      <vt:lpstr>  ЗНО-2015 </vt:lpstr>
      <vt:lpstr>Наказ Міністерства освіти і науки України  01.10.2014                                                           №1120</vt:lpstr>
      <vt:lpstr>Витяг з наказу Міністерства освіти і науки України  від 01.10. 2014 р. №1120</vt:lpstr>
      <vt:lpstr>  ПЕРЕЛІК навчальних предметів, з яких особи, що виявили бажання вступати до вищих навчальних закладів України в 2015 році, проходитимуть зовнішнє незалежне оцінювання результатів навчання, здобутих на основі повної загальної середньої освіти  </vt:lpstr>
      <vt:lpstr>Витяг з наказу Міністерства освіти і науки України  від 01.10. 2014 р. №1120 ( продовження)</vt:lpstr>
      <vt:lpstr>Витяг з наказу Міністерства освіти і науки України  від 01.10. 2014 р. №1120 ( продовження)</vt:lpstr>
      <vt:lpstr>Витяг з наказу Міністерства освіти і науки України  від 01.10. 2014 р. №1120 ( продовження)</vt:lpstr>
      <vt:lpstr>Наказ Міністерства освіти і науки України 01.10.2014                                                           №1121</vt:lpstr>
      <vt:lpstr>Витяг з наказу Міністерства освіти і науки України 01.10.2014                           №1121</vt:lpstr>
      <vt:lpstr>Витяг з наказу Міністерства освіти і науки України 01.10.2014                           №1121</vt:lpstr>
      <vt:lpstr>Перелік програм зовнішнього незалежного оцінювання для осіб,які бажають здобути вищу освіту на основі повної загальної середньої освіти</vt:lpstr>
      <vt:lpstr>Перелік програм зовнішнього незалежного оцінювання для осіб,які бажають здобути вищу освіту на основі повної загальної середньої освіти (продовження)</vt:lpstr>
      <vt:lpstr>Перелік програм зовнішнього незалежного оцінювання для осіб,які бажають здобути вищу освіту на основі повної загальної середньої освіти (продовження)</vt:lpstr>
      <vt:lpstr>Наказ Міністерства освіти і науки України  17.10.2014                                                           № 1177</vt:lpstr>
      <vt:lpstr>Наказ Міністерства освіти і науки України  15.10.2014                                                           № 1172</vt:lpstr>
      <vt:lpstr>Витяг з наказу Міністерства освіти і науки України  15.10.2014                                                           № 1172</vt:lpstr>
      <vt:lpstr>УКРАЇНСЬКИЙ ЦЕНТР ОЦІНЮВАННЯ ЯКОСТІ ОСВІТИ</vt:lpstr>
      <vt:lpstr>Презентация PowerPoint</vt:lpstr>
      <vt:lpstr>Презентация PowerPoint</vt:lpstr>
      <vt:lpstr>Презентация PowerPoint</vt:lpstr>
      <vt:lpstr>Наші контакти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Михайло Казимирський</dc:creator>
  <cp:lastModifiedBy>Zam</cp:lastModifiedBy>
  <cp:revision>80</cp:revision>
  <dcterms:created xsi:type="dcterms:W3CDTF">2014-02-13T08:10:18Z</dcterms:created>
  <dcterms:modified xsi:type="dcterms:W3CDTF">2014-11-03T09:44:01Z</dcterms:modified>
</cp:coreProperties>
</file>