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816" r:id="rId11"/>
    <p:sldMasterId id="2147483828" r:id="rId12"/>
  </p:sldMasterIdLst>
  <p:sldIdLst>
    <p:sldId id="261" r:id="rId13"/>
    <p:sldId id="265" r:id="rId14"/>
    <p:sldId id="269" r:id="rId15"/>
    <p:sldId id="272" r:id="rId16"/>
    <p:sldId id="271" r:id="rId17"/>
    <p:sldId id="299" r:id="rId18"/>
    <p:sldId id="270" r:id="rId19"/>
    <p:sldId id="289" r:id="rId20"/>
    <p:sldId id="274" r:id="rId21"/>
    <p:sldId id="275" r:id="rId22"/>
    <p:sldId id="288" r:id="rId23"/>
    <p:sldId id="276" r:id="rId24"/>
    <p:sldId id="295" r:id="rId25"/>
    <p:sldId id="277" r:id="rId26"/>
    <p:sldId id="290" r:id="rId27"/>
    <p:sldId id="278" r:id="rId28"/>
    <p:sldId id="291" r:id="rId29"/>
    <p:sldId id="279" r:id="rId30"/>
    <p:sldId id="292" r:id="rId31"/>
    <p:sldId id="280" r:id="rId32"/>
    <p:sldId id="293" r:id="rId33"/>
    <p:sldId id="281" r:id="rId34"/>
    <p:sldId id="294" r:id="rId35"/>
    <p:sldId id="282" r:id="rId36"/>
    <p:sldId id="296" r:id="rId37"/>
    <p:sldId id="283" r:id="rId38"/>
    <p:sldId id="297" r:id="rId39"/>
  </p:sldIdLst>
  <p:sldSz cx="9144000" cy="6858000" type="screen4x3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210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59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078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766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3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20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9567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42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725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6748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6572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30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4459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0517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9560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561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20787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0831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66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590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0634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0443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7988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4841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9491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4940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3991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8785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4997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584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7052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0116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58769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0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893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57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928670"/>
            <a:ext cx="7772400" cy="3786214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«ВМЕСТЕ   ИГРАЕМ,</a:t>
            </a:r>
            <a:b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ВМЕСТЕ  РАЗВИВАЕМ»</a:t>
            </a:r>
            <a:b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 что спрятано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Умение</a:t>
            </a:r>
            <a:r>
              <a:rPr lang="ru-RU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запоминать, отгадывать,</a:t>
            </a:r>
          </a:p>
          <a:p>
            <a:pPr lvl="0" algn="l">
              <a:spcBef>
                <a:spcPts val="0"/>
              </a:spcBef>
            </a:pPr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ориентироваться в пространстве и действовать по сигналу</a:t>
            </a: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</a:t>
            </a:r>
            <a:r>
              <a:rPr lang="ru-RU" sz="5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Дети сидят на скамейке, вдоль стены. Взрослый показывает детям слайд, на котором изображены 3 игрушки (мяч, матрёшка, пирамидка) и предлагает запомнить. Затем взрослый показывает детям другой слайд, на котором изображены 2 игрушки (матрёшка, пирамидка).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Дети отгадывают, какой игрушки не стало и идут  ее  искать 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(она заранее спрятана). Игра повторяется, но уже идут искать другую игрушку, которой не достаёт на следующем слайде.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 descr="&amp;Icy;&amp;ncy;&amp;fcy;&amp;rcy;&amp;acy;&amp;kcy;&amp;rcy;&amp;acy;&amp;scy;&amp;ncy;&amp;ycy;&amp;jcy; &amp;fcy;&amp;icy;&amp;lcy;&amp;softcy;&amp;tcy;&amp;rcy; Falcon Eyes IR 760 67mm - &amp;CHcy;&amp;iecy;&amp;khcy;&amp;ocy;&amp;lcy; &amp;dcy;&amp;lcy;&amp;yacy; Apple iPad 2 PC PET PCP-9021w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28604"/>
            <a:ext cx="3000396" cy="3000396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8441" name="Picture 9" descr="&amp;Scy;&amp;Scy;&amp;Scy;&amp;Rcy;, &amp;vcy;&amp;scy;&amp;iocy; &amp;pcy;&amp;rcy;&amp;ocy; &amp;Scy;&amp;ocy;&amp;vcy;&amp;iecy;&amp;tcy;&amp;scy;&amp;kcy;&amp;icy;&amp;jcy; &amp;Scy;&amp;ocy;&amp;yucy;&amp;zcy; &amp;icy; &amp;vcy;&amp;rcy;&amp;iecy;&amp;mcy;&amp;iecy;&amp;ncy;&amp;acy; &amp;Scy;&amp;Scy;&amp;Scy;&amp;R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28604"/>
            <a:ext cx="3176570" cy="2978064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8443" name="Picture 11" descr="&amp;Acy; &amp;vcy;&amp;ycy; &amp;zcy;&amp;ncy;&amp;acy;&amp;iecy;&amp;tcy;&amp;iecy;. &amp;Scy;&amp;ocy;&amp;vcy;&amp;iecy;&amp;tcy;&amp;ycy; &amp;ncy;&amp;acy; &amp;vcy;&amp;scy;&amp;iecy; &amp;scy;&amp;lcy;&amp;ucy;&amp;chcy;&amp;acy;&amp;icy; &amp;zhcy;&amp;icy;&amp;zcy;&amp;ncy;&amp;icy;. - &amp;Kcy;&amp;acy;&amp;kcy; &amp;scy;&amp;dcy;&amp;iecy;&amp;lcy;&amp;acy;&amp;tcy;&amp;softcy; &amp;gcy;&amp;lcy;&amp;ocy;&amp;bcy;&amp;ucy;&amp;s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3643314"/>
            <a:ext cx="2976550" cy="2976550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1" name="Picture 9" descr="&amp;Scy;&amp;Scy;&amp;Scy;&amp;Rcy;, &amp;vcy;&amp;scy;&amp;iocy; &amp;pcy;&amp;rcy;&amp;ocy; &amp;Scy;&amp;ocy;&amp;vcy;&amp;iecy;&amp;tcy;&amp;scy;&amp;kcy;&amp;icy;&amp;jcy; &amp;Scy;&amp;ocy;&amp;yucy;&amp;zcy; &amp;icy; &amp;vcy;&amp;rcy;&amp;iecy;&amp;mcy;&amp;iecy;&amp;ncy;&amp;acy; &amp;Scy;&amp;Scy;&amp;Scy;&amp;R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643050"/>
            <a:ext cx="3176570" cy="2978064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8443" name="Picture 11" descr="&amp;Acy; &amp;vcy;&amp;ycy; &amp;zcy;&amp;ncy;&amp;acy;&amp;iecy;&amp;tcy;&amp;iecy;. &amp;Scy;&amp;ocy;&amp;vcy;&amp;iecy;&amp;tcy;&amp;ycy; &amp;ncy;&amp;acy; &amp;vcy;&amp;scy;&amp;iecy; &amp;scy;&amp;lcy;&amp;ucy;&amp;chcy;&amp;acy;&amp;icy; &amp;zhcy;&amp;icy;&amp;zcy;&amp;ncy;&amp;icy;. - &amp;Kcy;&amp;acy;&amp;kcy; &amp;scy;&amp;dcy;&amp;iecy;&amp;lcy;&amp;acy;&amp;tcy;&amp;softcy; &amp;gcy;&amp;lcy;&amp;ocy;&amp;bcy;&amp;ucy;&amp;s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714488"/>
            <a:ext cx="2976550" cy="2976550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 descr="&amp;Icy;&amp;ncy;&amp;fcy;&amp;rcy;&amp;acy;&amp;kcy;&amp;rcy;&amp;acy;&amp;scy;&amp;ncy;&amp;ycy;&amp;jcy; &amp;fcy;&amp;icy;&amp;lcy;&amp;softcy;&amp;tcy;&amp;rcy; Falcon Eyes IR 760 67mm - &amp;CHcy;&amp;iecy;&amp;khcy;&amp;ocy;&amp;lcy; &amp;dcy;&amp;lcy;&amp;yacy; Apple iPad 2 PC PET PCP-9021w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71612"/>
            <a:ext cx="3000396" cy="3000396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8443" name="Picture 11" descr="&amp;Acy; &amp;vcy;&amp;ycy; &amp;zcy;&amp;ncy;&amp;acy;&amp;iecy;&amp;tcy;&amp;iecy;. &amp;Scy;&amp;ocy;&amp;vcy;&amp;iecy;&amp;tcy;&amp;ycy; &amp;ncy;&amp;acy; &amp;vcy;&amp;scy;&amp;iecy; &amp;scy;&amp;lcy;&amp;ucy;&amp;chcy;&amp;acy;&amp;icy; &amp;zhcy;&amp;icy;&amp;zcy;&amp;ncy;&amp;icy;. - &amp;Kcy;&amp;acy;&amp;kcy; &amp;scy;&amp;dcy;&amp;iecy;&amp;lcy;&amp;acy;&amp;tcy;&amp;softcy; &amp;gcy;&amp;lcy;&amp;ocy;&amp;bcy;&amp;ucy;&amp;s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571612"/>
            <a:ext cx="2976550" cy="2976550"/>
          </a:xfrm>
          <a:prstGeom prst="flowChartProcess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Цветные автомобили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Умение различать цвета, ориентироваться в пространстве и действовать по зрительному сигналу </a:t>
            </a:r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игры: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endParaRPr lang="ru-RU" sz="11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Дети сидят на скамейке, вдоль стены. У каждого ребенка в руках  руль определённого цвета (красный, желтый, зеленый). </a:t>
            </a:r>
          </a:p>
          <a:p>
            <a:pPr lvl="0" algn="l"/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Если на экране загорается флажок (красного цвета) -это сигнал для машин, то дети, имеющие  руль этого цвета бегут по площадке в любом направлении, на ходу они гудят, подражая автомобилю. Когда флажок исчезает, дети останавливаются, и по сигналу «Автомобили возвращаются!» - направляются шагом в свой гараж (на скамейку) и т.д. Если на экране загораются одновременно 2 или 3 флажка, то дети, имеющие  рули данных цветов бегут по площадке в разных направлениях.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endParaRPr lang="ru-RU" sz="26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0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&amp;Fcy;&amp;lcy;&amp;acy;&amp;zhcy;&amp;kcy;&amp;icy; &amp;dcy;&amp;iecy;&amp;tcy;&amp;scy;&amp;kcy;&amp;icy;&amp;iecy; &amp;zcy;&amp;acy; 18.00 &amp;rcy;&amp;ucy;&amp;bcy;. &amp;ocy;&amp;tcy; &amp;kcy;&amp;ocy;&amp;mcy;&amp;pcy;&amp;acy;&amp;ncy;&amp;icy;&amp;icy; &amp;Icy;&amp;ncy;&amp;tcy;&amp;iecy;&amp;rcy;&amp;ncy;&amp;iecy;&amp;tcy; &amp;mcy;&amp;acy;&amp;gcy;&amp;acy;&amp;zcy;&amp;icy;&amp;ncy; &quot;&amp;Kcy;&amp;ocy;&amp;mcy;&amp;ncy;&amp;acy;&amp;tcy;&amp;acy; &amp;Icy;&amp;gcy;&amp;rcy;&amp;ucy;&amp;shcy;&amp;iecy;&amp;kcy;&quot;, &amp;kcy;&amp;ucy;&amp;pcy;&amp;icy;&amp;tcy;&amp;softcy; &amp;vcy; &amp;Scy;&amp;acy;&amp;ncy;&amp;kcy;&amp;tcy;-&amp;Pcy;&amp;iecy;&amp;tcy;&amp;iecy;&amp;rcy;&amp;bcy;&amp;ucy;&amp;rcy;&amp;gcy;&amp;ie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844824"/>
            <a:ext cx="4680520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Маленькое-большое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определение размера предмета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</a:t>
            </a:r>
            <a:r>
              <a:rPr lang="ru-RU" sz="5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Взрослый показывает детям слайд, на котором изображены два яблока и просит определить их размер. Говорит и показывает «большое яблоко, маленькое яблоко»». Затем  просит детей самостоятельно определить размер </a:t>
            </a: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яблока. </a:t>
            </a: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 следующем слайде показывает только большое, а затем только маленькое яблоко.</a:t>
            </a:r>
          </a:p>
        </p:txBody>
      </p:sp>
    </p:spTree>
    <p:extLst>
      <p:ext uri="{BB962C8B-B14F-4D97-AF65-F5344CB8AC3E}">
        <p14:creationId xmlns:p14="http://schemas.microsoft.com/office/powerpoint/2010/main" val="400443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1" descr="C:\Users\Вячеслав\AppData\Local\Microsoft\Windows\Temporary Internet Files\Content.Word\DSCF06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8" t="18182" r="16432" b="28232"/>
          <a:stretch>
            <a:fillRect/>
          </a:stretch>
        </p:blipFill>
        <p:spPr bwMode="auto">
          <a:xfrm>
            <a:off x="2267744" y="1844824"/>
            <a:ext cx="4608512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05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Один-много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определение количества предметов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</a:t>
            </a:r>
            <a:r>
              <a:rPr lang="ru-RU" sz="5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Взрослый показывает детям слайд, на котором изображены предметы и уточняет их количество. Говорит и показывает «один, много». Затем обращает внимание на отдельно стоящий предмет и поясняет «один» и сравнивает с группой предметов «много» Спрашивает, где одна матрешка, а где много, где один листочек, где много, где одна погремушка, где много.</a:t>
            </a: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4" descr="C:\Users\Вячеслав\AppData\Local\Microsoft\Windows\Temporary Internet Files\Content.Word\DSCF06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" t="5278" r="-2475" b="33551"/>
          <a:stretch>
            <a:fillRect/>
          </a:stretch>
        </p:blipFill>
        <p:spPr bwMode="auto">
          <a:xfrm>
            <a:off x="-1" y="0"/>
            <a:ext cx="3602797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0" descr="C:\Users\Вячеслав\AppData\Local\Microsoft\Windows\Temporary Internet Files\Content.Word\DSCF06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7" t="7231" r="5902" b="21042"/>
          <a:stretch>
            <a:fillRect/>
          </a:stretch>
        </p:blipFill>
        <p:spPr bwMode="auto">
          <a:xfrm>
            <a:off x="2775071" y="2132856"/>
            <a:ext cx="309901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5" descr="C:\Users\Вячеслав\AppData\Local\Microsoft\Windows\Temporary Internet Files\Content.Word\DSCF06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7" r="5844" b="19261"/>
          <a:stretch>
            <a:fillRect/>
          </a:stretch>
        </p:blipFill>
        <p:spPr bwMode="auto">
          <a:xfrm>
            <a:off x="5824606" y="4509120"/>
            <a:ext cx="3319394" cy="234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43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Разложи по коробочкам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формирование умения определять цвет предмета и группировать предметы по определенному признаку (цвету) </a:t>
            </a: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</a:t>
            </a:r>
            <a:r>
              <a:rPr lang="ru-RU" sz="5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Взрослый показывает детям слайд, на котором изображены 4 коробочки (красная, синяя, зеленая и желтая) и предметы, которые лежат в них соответствующего цвета. Затем взрослый показывает детям другой слайд, на котором изображены 4 коробочки и соответствующие им по цвету игрушки и просит разместить их по коробочкам.</a:t>
            </a: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6" descr="C:\Users\Вячеслав\AppData\Local\Microsoft\Windows\Temporary Internet Files\Content.Word\DSCF06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6" b="12500"/>
          <a:stretch>
            <a:fillRect/>
          </a:stretch>
        </p:blipFill>
        <p:spPr bwMode="auto">
          <a:xfrm>
            <a:off x="2123728" y="0"/>
            <a:ext cx="4320480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7" descr="C:\Users\Вячеслав\AppData\Local\Microsoft\Windows\Temporary Internet Files\Content.Word\DSCF06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3"/>
          <a:stretch>
            <a:fillRect/>
          </a:stretch>
        </p:blipFill>
        <p:spPr bwMode="auto">
          <a:xfrm>
            <a:off x="2123728" y="3429000"/>
            <a:ext cx="4464496" cy="318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Разрезные картинки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восприятие  целостного образа предмета</a:t>
            </a:r>
          </a:p>
          <a:p>
            <a:pPr lvl="0" algn="l">
              <a:spcBef>
                <a:spcPts val="0"/>
              </a:spcBef>
            </a:pPr>
            <a:endParaRPr lang="ru-RU" sz="2600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игры:</a:t>
            </a:r>
            <a:endParaRPr lang="ru-RU" sz="57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Взрослый показывает детям картинку, разделенную на части, дети собирают целостное изображение картинки из отдельных его частей. В случае затруднений, взрослый помогает детям.</a:t>
            </a: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писание: Описание: http://www.clker.com/cliparts/D/k/S/9/h/L/apple-hi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10960"/>
            <a:ext cx="3164205" cy="3323590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572000" y="1810960"/>
            <a:ext cx="0" cy="359092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 что спрятано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формировать сенсорные представления, закреплять умение правильно подбирать цвет предмета, опираясь на его основные свойства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игры:</a:t>
            </a:r>
            <a:endParaRPr lang="ru-RU" sz="57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Взрослый предлагает рассмотреть контурные изображения овощей и фруктов и просит назвать, что изображено. Затем предлагает их «раскрасить», используя прямоугольники из картона разных цветов. Предлагает назвать овощ или фрукт и сказать какого он цвета.</a:t>
            </a: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Fff\Рабочий стол\foto\DSC_63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76872"/>
            <a:ext cx="532859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Спрячь зайку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сенсорное развитие, подбор и определение цвета предмета</a:t>
            </a:r>
            <a:endParaRPr lang="ru-RU" sz="2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</a:t>
            </a:r>
            <a:endParaRPr lang="ru-RU" sz="57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Взрослый предлагает рассмотреть игровые карточки и уточняет, кто нарисован на большой карточке домика. Затем предлагает детям спрятать зайчат, подбирая к разноцветным домикам окошки такого же цвета, как домик, закрывая его, чтобы зайку не было видно.  </a:t>
            </a: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Fff\Рабочий стол\foto\DSC_63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196752"/>
            <a:ext cx="475252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где живет?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сенсорное развитие, определение формы предмета и выделение его словом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игры:</a:t>
            </a:r>
            <a:endParaRPr lang="ru-RU" sz="57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300" i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2600" i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Взрослый предлагает рассмотреть домики птичек, обращает внимание на форму фигур. Затем предлагает уложить птичек спать, т.е., разложить все геометрические фигуры так, чтобы они совпали с нарисованными.</a:t>
            </a: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Fff\Рабочий стол\foto\DSC_63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88841"/>
            <a:ext cx="381642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Курочки</a:t>
            </a:r>
          </a:p>
          <a:p>
            <a:pPr lvl="0" algn="l">
              <a:spcBef>
                <a:spcPts val="0"/>
              </a:spcBef>
            </a:pPr>
            <a:endParaRPr lang="ru-RU" sz="2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развитие имитационных движений</a:t>
            </a:r>
            <a:endParaRPr lang="ru-RU" sz="22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игры: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19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Взрослый показывает выразительные </a:t>
            </a:r>
            <a:r>
              <a:rPr lang="ru-RU" sz="19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движения, </a:t>
            </a:r>
            <a:r>
              <a:rPr lang="ru-RU" sz="19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 дети выполняют движения по </a:t>
            </a:r>
            <a:r>
              <a:rPr lang="ru-RU" sz="19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показу</a:t>
            </a:r>
            <a:r>
              <a:rPr lang="ru-RU" sz="19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Взрослый </a:t>
            </a: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сидит с ребятами-"</a:t>
            </a:r>
            <a:r>
              <a:rPr lang="ru-RU" sz="18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курочками» и </a:t>
            </a: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поет: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Выходите, курочки,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Собирайте крошки,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Жучков, паучков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моей дорожке,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("Куры" выбегают, машут "крыльями".) Взрослый говорит: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Куры крыльями махали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"Ко-ко-ко-ко-ко-ко!"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Куры носиком стучали </a:t>
            </a: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" Ко-ко-ко-ко-ко-ко!" </a:t>
            </a:r>
            <a:endParaRPr lang="ru-RU" sz="1800" i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endParaRPr lang="ru-RU" sz="1800" i="1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http://audioskazki.info/uploads/1291744101_petushok-i-bobovoe-zernyshko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28"/>
          <a:stretch>
            <a:fillRect/>
          </a:stretch>
        </p:blipFill>
        <p:spPr bwMode="auto">
          <a:xfrm>
            <a:off x="2234247" y="1330325"/>
            <a:ext cx="4675505" cy="4197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умеет чисто мыться? </a:t>
            </a:r>
          </a:p>
          <a:p>
            <a:pPr lvl="0" algn="l">
              <a:spcBef>
                <a:spcPts val="0"/>
              </a:spcBef>
            </a:pPr>
            <a:endParaRPr lang="ru-RU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ознакомление ребенка с частями тела</a:t>
            </a:r>
          </a:p>
          <a:p>
            <a:pPr lvl="0" algn="l">
              <a:spcBef>
                <a:spcPts val="0"/>
              </a:spcBef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игры: </a:t>
            </a:r>
            <a:r>
              <a:rPr lang="ru-RU" sz="2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Игра </a:t>
            </a:r>
            <a:r>
              <a:rPr lang="ru-RU" sz="2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сопровождается движениями, описанными в тексте </a:t>
            </a:r>
            <a:r>
              <a:rPr lang="ru-RU" sz="2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Кто умеет чисто мыться?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Кто водицы не боится?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Это мы! Это мы!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Кто не хочет быть грязнушкой,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Хорошенько моет ушки?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Это мы! Это мы!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 </a:t>
            </a: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чтоб чисты были ножки,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</a:rPr>
              <a:t>Мы помыли их </a:t>
            </a:r>
            <a:r>
              <a:rPr lang="ru-RU" sz="2600" i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немножко,</a:t>
            </a:r>
            <a:endParaRPr lang="ru-RU" sz="2600" i="1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 потом помоем ловко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Мы над тазиком головку.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6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Вот </a:t>
            </a:r>
            <a:r>
              <a:rPr lang="ru-RU" sz="26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так! И вот так! </a:t>
            </a:r>
            <a:endParaRPr lang="ru-RU" sz="26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sz="26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Описание: http://www.10marifet.org/imaj/alya%20nurten%20torum/baby-boy-tub-w-bear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66264"/>
            <a:ext cx="3888431" cy="3722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428604"/>
            <a:ext cx="7358114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indent="457200">
              <a:lnSpc>
                <a:spcPct val="115000"/>
              </a:lnSpc>
              <a:spcAft>
                <a:spcPts val="0"/>
              </a:spcAft>
            </a:pPr>
            <a:endParaRPr lang="ru-RU" sz="1800" dirty="0" smtClean="0">
              <a:latin typeface="Times New Roman"/>
              <a:ea typeface="Times New Roman"/>
              <a:cs typeface="Times New Roman"/>
            </a:endParaRPr>
          </a:p>
          <a:p>
            <a:pPr lvl="0" algn="l">
              <a:spcBef>
                <a:spcPts val="0"/>
              </a:spcBef>
            </a:pPr>
            <a:r>
              <a:rPr lang="ru-RU" sz="2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Воронята</a:t>
            </a:r>
            <a:endParaRPr lang="ru-RU" sz="29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endParaRPr lang="ru-RU" sz="29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умения выполнять движения по показу взрослого и сопровождать свои действия словом</a:t>
            </a:r>
            <a:endParaRPr lang="ru-RU" sz="23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Описание  игры</a:t>
            </a:r>
            <a:r>
              <a:rPr lang="ru-RU" sz="2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Дети-</a:t>
            </a: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"воронята" сидят на </a:t>
            </a:r>
            <a:r>
              <a:rPr lang="ru-RU" sz="19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стульях и спят. </a:t>
            </a: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(закрывают </a:t>
            </a:r>
            <a:r>
              <a:rPr lang="ru-RU" sz="19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глаза)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Воронята крепко спят,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Все по гнездышкам сидят.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 проснутся на заре,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Будут каркать во дворе.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("Воронята" просыпаются, машут крыльями, кричат "кар-кар-кар", затем "летают" (бегают) </a:t>
            </a:r>
            <a:r>
              <a:rPr lang="ru-RU" sz="19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размахивая разведенными в стороны руками-крыльями.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Полетели, полетели,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19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Воронята полетели, "Кар!" </a:t>
            </a:r>
            <a:r>
              <a:rPr lang="ru-RU" sz="1900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1900" i="1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81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Описание: Описание: http://i045.radikal.ru/1109/70/44339c41eb3f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56792"/>
            <a:ext cx="4824535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22012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4553b36d98a1a9771b60ed7fd6ae5ca013c54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886</Words>
  <Application>Microsoft Office PowerPoint</Application>
  <PresentationFormat>Экран (4:3)</PresentationFormat>
  <Paragraphs>99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27</vt:i4>
      </vt:variant>
    </vt:vector>
  </HeadingPairs>
  <TitlesOfParts>
    <vt:vector size="39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14_Тема Office</vt:lpstr>
      <vt:lpstr>13_Тема Office</vt:lpstr>
      <vt:lpstr> «ВМЕСТЕ   ИГРАЕМ,          ВМЕСТЕ  РАЗВИВАЕМ»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Катя</cp:lastModifiedBy>
  <cp:revision>40</cp:revision>
  <dcterms:created xsi:type="dcterms:W3CDTF">2014-05-12T04:44:22Z</dcterms:created>
  <dcterms:modified xsi:type="dcterms:W3CDTF">2014-11-24T06:58:12Z</dcterms:modified>
</cp:coreProperties>
</file>