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76" r:id="rId9"/>
    <p:sldId id="262" r:id="rId10"/>
    <p:sldId id="277" r:id="rId11"/>
    <p:sldId id="280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81" r:id="rId20"/>
    <p:sldId id="283" r:id="rId21"/>
    <p:sldId id="271" r:id="rId22"/>
    <p:sldId id="272" r:id="rId23"/>
    <p:sldId id="273" r:id="rId24"/>
    <p:sldId id="274" r:id="rId25"/>
    <p:sldId id="275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22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636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773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58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13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2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4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06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31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88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72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7BFC7-5E48-4653-B44B-B8A124FCCA7E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5A592-FB7E-4329-A85D-F49069452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44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Даша\Pictures\библиотека\ноябрь 13\фото и табл\табл мы в ответе за планет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9" y="260648"/>
            <a:ext cx="8919563" cy="630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35799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Даша\Pictures\библиотека\ноябрь 13\фото и табл\вместе на чистой земл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" y="188640"/>
            <a:ext cx="896213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509252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Даша\Pictures\библиотека\ноябрь 13\фото и табл\слайды\бочар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52657" cy="4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26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Даша\Pictures\библиотека\ноябрь 13\фото и табл\слайды\3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76672"/>
            <a:ext cx="8970340" cy="552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043040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Даша\Pictures\библиотека\ноябрь 13\фото и табл\слайды\вторых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7" y="1340768"/>
            <a:ext cx="8784975" cy="465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96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Даша\Pictures\библиотека\ноябрь 13\фото и табл\слайды\горбун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4464495" cy="666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477427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Даша\Pictures\библиотека\ноябрь 13\фото и табл\слайды\игнат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1"/>
            <a:ext cx="8214786" cy="662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34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Даша\Pictures\библиотека\ноябрь 13\фото и табл\слайды\касенк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52657" cy="4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7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Даша\Pictures\библиотека\ноябрь 13\фото и табл\слайды\ильинцка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9195"/>
            <a:ext cx="7128792" cy="660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66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Даша\Pictures\библиотека\ноябрь 13\фото и табл\слайды\усан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70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64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Даша\Pictures\библиотека\ноябрь 13\фото и табл\слайды\кирюх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52657" cy="4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394932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Даша\Pictures\библиотека\ноябрь 13\фото и табл\слайды\лесниченк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5784"/>
            <a:ext cx="4536504" cy="66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128670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Даша\Pictures\библиотека\ноябрь 13\фото и табл\слайды\лет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9" y="548680"/>
            <a:ext cx="8928991" cy="566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038167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Даша\Pictures\библиотека\ноябрь 13\фото и табл\слайды\лютик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2728"/>
            <a:ext cx="4032448" cy="660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799903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Даша\Pictures\библиотека\ноябрь 13\фото и табл\слайды\мбоу сош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6658"/>
            <a:ext cx="4320480" cy="666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595418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Даша\Pictures\библиотека\ноябрь 13\фото и табл\слайды\мерк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0632"/>
            <a:ext cx="4320480" cy="666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097113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Даша\Pictures\библиотека\ноябрь 13\фото и табл\слайды\мещанги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1" y="1196752"/>
            <a:ext cx="8856984" cy="47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669031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Даша\Pictures\библиотека\ноябрь 13\фото и табл\слайды\можае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196" y="163343"/>
            <a:ext cx="4248472" cy="65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97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Даша\Pictures\библиотека\ноябрь 13\фото и табл\слайды\Мосолк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1248437"/>
            <a:ext cx="9134500" cy="470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256313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Даша\Pictures\библиотека\ноябрь 13\фото и табл\слайды\мустафи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2776"/>
            <a:ext cx="9144000" cy="470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85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D:\Даша\Pictures\библиотека\ноябрь 13\фото и табл\слайды\никиш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3658"/>
            <a:ext cx="4248472" cy="662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3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D:\Даша\Pictures\библиотека\ноябрь 13\фото и табл\слайды\новик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3966"/>
            <a:ext cx="8825502" cy="476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22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D:\Даша\Pictures\библиотека\ноябрь 13\фото и табл\слайды\нож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045"/>
            <a:ext cx="7704856" cy="648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38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D:\Даша\Pictures\библиотека\ноябрь 13\фото и табл\слайды\петр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704856" cy="663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47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D:\Даша\Pictures\библиотека\ноябрь 13\фото и табл\слайды\сош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4597"/>
            <a:ext cx="7344816" cy="66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17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 descr="D:\Даша\Pictures\библиотека\ноябрь 13\фото и табл\слайды\фомочк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91" y="0"/>
            <a:ext cx="44460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7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Даша\Pictures\библиотека\ноябрь 13\фото и табл\слайды\Хисамутдин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36" y="1484784"/>
            <a:ext cx="9177536" cy="472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5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Даша\Pictures\библиотека\ноябрь 13\фото и табл\слайды\бочар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52657" cy="4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7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Даша\Pictures\библиотека\ноябрь 13\фото и табл\слайды\3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76672"/>
            <a:ext cx="8970340" cy="552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675538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Даша\Pictures\библиотека\ноябрь 13\фото и табл\слайды\вторых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7" y="1340768"/>
            <a:ext cx="8784975" cy="465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37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Даша\Pictures\библиотека\ноябрь 13\фото и табл\слайды\горбун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4464495" cy="666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453103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Даша\Pictures\библиотека\ноябрь 13\фото и табл\слайды\игнат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1"/>
            <a:ext cx="8214786" cy="662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28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Даша\Pictures\библиотека\ноябрь 13\фото и табл\слайды\касенк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52657" cy="4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07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Даша\Pictures\библиотека\ноябрь 13\фото и табл\слайды\ильинцка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9195"/>
            <a:ext cx="7128792" cy="660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58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Даша\Pictures\библиотека\ноябрь 13\фото и табл\слайды\усан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70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38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 descr="D:\Даша\Pictures\библиотека\ноябрь 13\фото и табл\слайды\кожемяки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5051"/>
            <a:ext cx="7494079" cy="660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39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Даша\Pictures\библиотека\ноябрь 13\фото и табл\слайды\кирюх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52657" cy="4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138330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Даша\Pictures\библиотека\ноябрь 13\фото и табл\слайды\лесниченк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5784"/>
            <a:ext cx="4536504" cy="66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104514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Даша\Pictures\библиотека\ноябрь 13\фото и табл\слайды\лет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9" y="548680"/>
            <a:ext cx="8928991" cy="566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121848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Даша\Pictures\библиотека\ноябрь 13\фото и табл\слайды\лютик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2728"/>
            <a:ext cx="4032448" cy="660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838282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Даша\Pictures\библиотека\ноябрь 13\фото и табл\слайды\мбоу сош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6658"/>
            <a:ext cx="4320480" cy="666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361832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Даша\Pictures\библиотека\ноябрь 13\фото и табл\слайды\мерк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0632"/>
            <a:ext cx="4320480" cy="666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087323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Даша\Pictures\библиотека\ноябрь 13\фото и табл\слайды\мещанги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1" y="1196752"/>
            <a:ext cx="8856984" cy="47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860534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Даша\Pictures\библиотека\ноябрь 13\фото и табл\слайды\можае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196" y="163343"/>
            <a:ext cx="4248472" cy="65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51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Даша\Pictures\библиотека\ноябрь 13\фото и табл\слайды\Мосолк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1248437"/>
            <a:ext cx="9134500" cy="470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261716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Даша\Pictures\библиотека\ноябрь 13\фото и табл\слайды\мустафи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2776"/>
            <a:ext cx="9144000" cy="470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8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D:\Даша\Pictures\библиотека\ноябрь 13\фото и табл\слайды\никиш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3658"/>
            <a:ext cx="4248472" cy="662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66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D:\Даша\Pictures\библиотека\ноябрь 13\фото и табл\слайды\новик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3966"/>
            <a:ext cx="8825502" cy="476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5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D:\Даша\Pictures\библиотека\ноябрь 13\фото и табл\слайды\нож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045"/>
            <a:ext cx="7704856" cy="648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66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D:\Даша\Pictures\библиотека\ноябрь 13\фото и табл\слайды\петр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704856" cy="663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97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D:\Даша\Pictures\библиотека\ноябрь 13\фото и табл\слайды\сош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4597"/>
            <a:ext cx="7344816" cy="66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27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 descr="D:\Даша\Pictures\библиотека\ноябрь 13\фото и табл\слайды\фомочк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91" y="0"/>
            <a:ext cx="44460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9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Даша\Pictures\библиотека\ноябрь 13\фото и табл\слайды\Хисамутдин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36" y="1484784"/>
            <a:ext cx="9177536" cy="472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9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0</Words>
  <Application>Microsoft Office PowerPoint</Application>
  <PresentationFormat>Экран (4:3)</PresentationFormat>
  <Paragraphs>0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</dc:creator>
  <cp:lastModifiedBy>Даша</cp:lastModifiedBy>
  <cp:revision>24</cp:revision>
  <dcterms:created xsi:type="dcterms:W3CDTF">2013-11-14T08:40:35Z</dcterms:created>
  <dcterms:modified xsi:type="dcterms:W3CDTF">2013-11-20T19:56:29Z</dcterms:modified>
</cp:coreProperties>
</file>