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81" r:id="rId2"/>
    <p:sldMasterId id="2147483836" r:id="rId3"/>
    <p:sldMasterId id="2147483879" r:id="rId4"/>
    <p:sldMasterId id="2147483952" r:id="rId5"/>
  </p:sldMasterIdLst>
  <p:notesMasterIdLst>
    <p:notesMasterId r:id="rId38"/>
  </p:notesMasterIdLst>
  <p:sldIdLst>
    <p:sldId id="630" r:id="rId6"/>
    <p:sldId id="438" r:id="rId7"/>
    <p:sldId id="546" r:id="rId8"/>
    <p:sldId id="547" r:id="rId9"/>
    <p:sldId id="572" r:id="rId10"/>
    <p:sldId id="573" r:id="rId11"/>
    <p:sldId id="629" r:id="rId12"/>
    <p:sldId id="487" r:id="rId13"/>
    <p:sldId id="597" r:id="rId14"/>
    <p:sldId id="263" r:id="rId15"/>
    <p:sldId id="575" r:id="rId16"/>
    <p:sldId id="576" r:id="rId17"/>
    <p:sldId id="577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589" r:id="rId29"/>
    <p:sldId id="593" r:id="rId30"/>
    <p:sldId id="590" r:id="rId31"/>
    <p:sldId id="591" r:id="rId32"/>
    <p:sldId id="592" r:id="rId33"/>
    <p:sldId id="631" r:id="rId34"/>
    <p:sldId id="632" r:id="rId35"/>
    <p:sldId id="485" r:id="rId36"/>
    <p:sldId id="59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68878" autoAdjust="0"/>
  </p:normalViewPr>
  <p:slideViewPr>
    <p:cSldViewPr>
      <p:cViewPr varScale="1">
        <p:scale>
          <a:sx n="75" d="100"/>
          <a:sy n="75" d="100"/>
        </p:scale>
        <p:origin x="10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8" y="150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До обучения, 2011</c:v>
                </c:pt>
              </c:strCache>
            </c:strRef>
          </c:tx>
          <c:spPr>
            <a:ln w="3000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10000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1000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Лист1!$B$4:$B$9</c:f>
              <c:numCache>
                <c:formatCode>General</c:formatCode>
                <c:ptCount val="6"/>
                <c:pt idx="0">
                  <c:v>78.819999999999993</c:v>
                </c:pt>
                <c:pt idx="1">
                  <c:v>73.61999999999999</c:v>
                </c:pt>
                <c:pt idx="2">
                  <c:v>74.36999999999999</c:v>
                </c:pt>
                <c:pt idx="3">
                  <c:v>76.97</c:v>
                </c:pt>
                <c:pt idx="4">
                  <c:v>75.92</c:v>
                </c:pt>
                <c:pt idx="5">
                  <c:v>73.73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После обучения,2014</c:v>
                </c:pt>
              </c:strCache>
            </c:strRef>
          </c:tx>
          <c:spPr>
            <a:ln w="3000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0000" cap="flat" cmpd="sng" algn="ctr">
                <a:solidFill>
                  <a:schemeClr val="accent2"/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1000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Лист1!$C$4:$C$9</c:f>
              <c:numCache>
                <c:formatCode>General</c:formatCode>
                <c:ptCount val="6"/>
                <c:pt idx="0">
                  <c:v>81</c:v>
                </c:pt>
                <c:pt idx="1">
                  <c:v>81</c:v>
                </c:pt>
                <c:pt idx="2">
                  <c:v>81.099999999999994</c:v>
                </c:pt>
                <c:pt idx="3">
                  <c:v>83.179999999999978</c:v>
                </c:pt>
                <c:pt idx="4">
                  <c:v>82.88</c:v>
                </c:pt>
                <c:pt idx="5">
                  <c:v>81.22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915368"/>
        <c:axId val="225905176"/>
      </c:lineChart>
      <c:catAx>
        <c:axId val="225915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5905176"/>
        <c:crosses val="autoZero"/>
        <c:auto val="1"/>
        <c:lblAlgn val="ctr"/>
        <c:lblOffset val="100"/>
        <c:noMultiLvlLbl val="0"/>
      </c:catAx>
      <c:valAx>
        <c:axId val="225905176"/>
        <c:scaling>
          <c:orientation val="minMax"/>
          <c:min val="7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000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591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Удовлетворены ли вы качеством обучения?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'19'!$B$1</c:f>
              <c:strCache>
                <c:ptCount val="1"/>
                <c:pt idx="0">
                  <c:v>Удовлетворены ли вы качеством обучения?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'19'!$A$2:$A$5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'19'!$B$2:$B$5</c:f>
              <c:numCache>
                <c:formatCode>General</c:formatCode>
                <c:ptCount val="4"/>
                <c:pt idx="0">
                  <c:v>36</c:v>
                </c:pt>
                <c:pt idx="1">
                  <c:v>24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Удовлетворены ли вы качеством воспитания?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'20'!$B$1</c:f>
              <c:strCache>
                <c:ptCount val="1"/>
                <c:pt idx="0">
                  <c:v>Удовлетворены ли вы качеством воспитания?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'20'!$A$2:$A$5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'20'!$B$2:$B$5</c:f>
              <c:numCache>
                <c:formatCode>General</c:formatCode>
                <c:ptCount val="4"/>
                <c:pt idx="0">
                  <c:v>37</c:v>
                </c:pt>
                <c:pt idx="1">
                  <c:v>22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76C636-7AD6-4C10-9FCE-487B611D559E}" type="doc">
      <dgm:prSet loTypeId="urn:microsoft.com/office/officeart/2005/8/layout/chevron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77ABB3A-9E4D-49D3-911F-DDC97DB2782B}">
      <dgm:prSet phldrT="[Текст]"/>
      <dgm:spPr/>
      <dgm:t>
        <a:bodyPr/>
        <a:lstStyle/>
        <a:p>
          <a:r>
            <a:rPr lang="ru-RU" dirty="0" smtClean="0"/>
            <a:t>1992</a:t>
          </a:r>
          <a:endParaRPr lang="ru-RU" dirty="0"/>
        </a:p>
      </dgm:t>
    </dgm:pt>
    <dgm:pt modelId="{BA4E601B-04AB-4AB7-97B0-99ABA754E5FB}" type="parTrans" cxnId="{360BC773-CD52-4660-B463-691063A794FB}">
      <dgm:prSet/>
      <dgm:spPr/>
      <dgm:t>
        <a:bodyPr/>
        <a:lstStyle/>
        <a:p>
          <a:endParaRPr lang="ru-RU"/>
        </a:p>
      </dgm:t>
    </dgm:pt>
    <dgm:pt modelId="{A244B913-6CBF-4F62-9E43-3B3733EBB7B4}" type="sibTrans" cxnId="{360BC773-CD52-4660-B463-691063A794FB}">
      <dgm:prSet/>
      <dgm:spPr/>
      <dgm:t>
        <a:bodyPr/>
        <a:lstStyle/>
        <a:p>
          <a:endParaRPr lang="ru-RU"/>
        </a:p>
      </dgm:t>
    </dgm:pt>
    <dgm:pt modelId="{DCB42813-8AE2-47B0-8FD9-8B4573F32845}">
      <dgm:prSet phldrT="[Текст]" custT="1"/>
      <dgm:spPr/>
      <dgm:t>
        <a:bodyPr/>
        <a:lstStyle/>
        <a:p>
          <a:r>
            <a:rPr lang="ru-RU" sz="1100" b="1" dirty="0" smtClean="0"/>
            <a:t>ГОРОДСКАЯ ЭКСПЕРИМЕНТАЛЬНАЯ  ПЛОЩАДКА </a:t>
          </a:r>
          <a:r>
            <a:rPr lang="ru-RU" sz="1100" b="0" dirty="0" smtClean="0"/>
            <a:t>по отработке концепции  школы здоровья для детей, больных сколиозом.</a:t>
          </a:r>
          <a:endParaRPr lang="ru-RU" sz="1100" b="0" dirty="0"/>
        </a:p>
      </dgm:t>
    </dgm:pt>
    <dgm:pt modelId="{4F1D9514-A576-4F47-9A0F-138BE514FB64}" type="parTrans" cxnId="{02A8CB2E-A841-4BD1-AE1B-4C8E2D74EC58}">
      <dgm:prSet/>
      <dgm:spPr/>
      <dgm:t>
        <a:bodyPr/>
        <a:lstStyle/>
        <a:p>
          <a:endParaRPr lang="ru-RU"/>
        </a:p>
      </dgm:t>
    </dgm:pt>
    <dgm:pt modelId="{C58769FE-2503-46A8-A889-E62DEC5C85AC}" type="sibTrans" cxnId="{02A8CB2E-A841-4BD1-AE1B-4C8E2D74EC58}">
      <dgm:prSet/>
      <dgm:spPr/>
      <dgm:t>
        <a:bodyPr/>
        <a:lstStyle/>
        <a:p>
          <a:endParaRPr lang="ru-RU"/>
        </a:p>
      </dgm:t>
    </dgm:pt>
    <dgm:pt modelId="{5D7C8364-9A8E-42FB-8857-D33ABCB33AFB}">
      <dgm:prSet phldrT="[Текст]"/>
      <dgm:spPr/>
      <dgm:t>
        <a:bodyPr/>
        <a:lstStyle/>
        <a:p>
          <a:r>
            <a:rPr lang="ru-RU" dirty="0" smtClean="0"/>
            <a:t>1994</a:t>
          </a:r>
          <a:endParaRPr lang="ru-RU" dirty="0"/>
        </a:p>
      </dgm:t>
    </dgm:pt>
    <dgm:pt modelId="{36D7A328-952E-4856-ABEB-53EA50230022}" type="parTrans" cxnId="{F61F3D02-551A-4E3F-9ED3-FDACA6F9E62A}">
      <dgm:prSet/>
      <dgm:spPr/>
      <dgm:t>
        <a:bodyPr/>
        <a:lstStyle/>
        <a:p>
          <a:endParaRPr lang="ru-RU"/>
        </a:p>
      </dgm:t>
    </dgm:pt>
    <dgm:pt modelId="{D52218A8-6F75-4A65-B248-8878366F0A8D}" type="sibTrans" cxnId="{F61F3D02-551A-4E3F-9ED3-FDACA6F9E62A}">
      <dgm:prSet/>
      <dgm:spPr/>
      <dgm:t>
        <a:bodyPr/>
        <a:lstStyle/>
        <a:p>
          <a:endParaRPr lang="ru-RU"/>
        </a:p>
      </dgm:t>
    </dgm:pt>
    <dgm:pt modelId="{996E23DC-9E6D-41FE-911D-4F828CBA2C9D}">
      <dgm:prSet phldrT="[Текст]"/>
      <dgm:spPr/>
      <dgm:t>
        <a:bodyPr/>
        <a:lstStyle/>
        <a:p>
          <a:r>
            <a:rPr lang="ru-RU" b="1" dirty="0" smtClean="0"/>
            <a:t>МЕТОДИЧЕСКИЙ ЦЕНТР </a:t>
          </a:r>
          <a:r>
            <a:rPr lang="ru-RU" b="0" dirty="0" smtClean="0"/>
            <a:t>по работе с детьми с нарушением  опорно-двигательного аппарата»</a:t>
          </a:r>
          <a:endParaRPr lang="ru-RU" b="0" dirty="0"/>
        </a:p>
      </dgm:t>
    </dgm:pt>
    <dgm:pt modelId="{C9EB32A0-A027-48C9-A37D-1E7D3321A8F5}" type="parTrans" cxnId="{89852DD7-1368-4757-A815-B21663CC4C1C}">
      <dgm:prSet/>
      <dgm:spPr/>
      <dgm:t>
        <a:bodyPr/>
        <a:lstStyle/>
        <a:p>
          <a:endParaRPr lang="ru-RU"/>
        </a:p>
      </dgm:t>
    </dgm:pt>
    <dgm:pt modelId="{E6E88D00-E77F-4109-9C3D-92A56AA3B54D}" type="sibTrans" cxnId="{89852DD7-1368-4757-A815-B21663CC4C1C}">
      <dgm:prSet/>
      <dgm:spPr/>
      <dgm:t>
        <a:bodyPr/>
        <a:lstStyle/>
        <a:p>
          <a:endParaRPr lang="ru-RU"/>
        </a:p>
      </dgm:t>
    </dgm:pt>
    <dgm:pt modelId="{5AC1F9FE-D677-4DEA-B625-34EC98021064}">
      <dgm:prSet phldrT="[Текст]"/>
      <dgm:spPr/>
      <dgm:t>
        <a:bodyPr/>
        <a:lstStyle/>
        <a:p>
          <a:r>
            <a:rPr lang="ru-RU" dirty="0" smtClean="0"/>
            <a:t>2011</a:t>
          </a:r>
          <a:endParaRPr lang="ru-RU" dirty="0"/>
        </a:p>
      </dgm:t>
    </dgm:pt>
    <dgm:pt modelId="{C03743EB-9A64-4A5F-852D-CD1FE36AD8C1}" type="parTrans" cxnId="{B13A7B4F-010B-4D87-B033-DED39964C2A5}">
      <dgm:prSet/>
      <dgm:spPr/>
      <dgm:t>
        <a:bodyPr/>
        <a:lstStyle/>
        <a:p>
          <a:endParaRPr lang="ru-RU"/>
        </a:p>
      </dgm:t>
    </dgm:pt>
    <dgm:pt modelId="{B844013C-8784-4D81-8154-835F4B678AE6}" type="sibTrans" cxnId="{B13A7B4F-010B-4D87-B033-DED39964C2A5}">
      <dgm:prSet/>
      <dgm:spPr/>
      <dgm:t>
        <a:bodyPr/>
        <a:lstStyle/>
        <a:p>
          <a:endParaRPr lang="ru-RU"/>
        </a:p>
      </dgm:t>
    </dgm:pt>
    <dgm:pt modelId="{83A92FEA-3B1B-467F-AA89-35E8DA30072B}">
      <dgm:prSet phldrT="[Текст]"/>
      <dgm:spPr/>
      <dgm:t>
        <a:bodyPr/>
        <a:lstStyle/>
        <a:p>
          <a:r>
            <a:rPr lang="ru-RU" b="1" i="0" dirty="0" smtClean="0"/>
            <a:t>РАЙОННАЯ ОПЫТНО-ЭКСПЕРИМЕНТАЛЬНАЯ ПЛОЩАДКА </a:t>
          </a:r>
          <a:r>
            <a:rPr lang="ru-RU" dirty="0" smtClean="0"/>
            <a:t>по теме «Деятельность службы здоровья по повышению профессиональной компетентности педагогов в области здоровьесбережения»</a:t>
          </a:r>
          <a:endParaRPr lang="ru-RU" dirty="0"/>
        </a:p>
      </dgm:t>
    </dgm:pt>
    <dgm:pt modelId="{E30120A6-8087-4EE8-86BF-5503B63B0FB3}" type="parTrans" cxnId="{13496229-9288-4D68-8A8C-1C6C19924DE8}">
      <dgm:prSet/>
      <dgm:spPr/>
      <dgm:t>
        <a:bodyPr/>
        <a:lstStyle/>
        <a:p>
          <a:endParaRPr lang="ru-RU"/>
        </a:p>
      </dgm:t>
    </dgm:pt>
    <dgm:pt modelId="{D7DCF5D5-0EA7-4D1E-AE74-887C53127B66}" type="sibTrans" cxnId="{13496229-9288-4D68-8A8C-1C6C19924DE8}">
      <dgm:prSet/>
      <dgm:spPr/>
      <dgm:t>
        <a:bodyPr/>
        <a:lstStyle/>
        <a:p>
          <a:endParaRPr lang="ru-RU"/>
        </a:p>
      </dgm:t>
    </dgm:pt>
    <dgm:pt modelId="{A559C72C-1099-43E9-BF99-D89E3671C097}">
      <dgm:prSet/>
      <dgm:spPr/>
      <dgm:t>
        <a:bodyPr/>
        <a:lstStyle/>
        <a:p>
          <a:r>
            <a:rPr lang="ru-RU" dirty="0" smtClean="0"/>
            <a:t>1997</a:t>
          </a:r>
          <a:endParaRPr lang="ru-RU" dirty="0"/>
        </a:p>
      </dgm:t>
    </dgm:pt>
    <dgm:pt modelId="{DB692CE4-DE38-413A-9027-176F6AAE90C4}" type="parTrans" cxnId="{F3964B9A-E01A-4E87-8B45-C228D24234D7}">
      <dgm:prSet/>
      <dgm:spPr/>
      <dgm:t>
        <a:bodyPr/>
        <a:lstStyle/>
        <a:p>
          <a:endParaRPr lang="ru-RU"/>
        </a:p>
      </dgm:t>
    </dgm:pt>
    <dgm:pt modelId="{9A32452A-6DDB-4F9D-9662-E4BCAC6BA39A}" type="sibTrans" cxnId="{F3964B9A-E01A-4E87-8B45-C228D24234D7}">
      <dgm:prSet/>
      <dgm:spPr/>
      <dgm:t>
        <a:bodyPr/>
        <a:lstStyle/>
        <a:p>
          <a:endParaRPr lang="ru-RU"/>
        </a:p>
      </dgm:t>
    </dgm:pt>
    <dgm:pt modelId="{9E483E3A-2832-4A8C-843F-6C2036949472}">
      <dgm:prSet/>
      <dgm:spPr/>
      <dgm:t>
        <a:bodyPr/>
        <a:lstStyle/>
        <a:p>
          <a:r>
            <a:rPr lang="ru-RU" b="1" dirty="0" smtClean="0"/>
            <a:t>ШКОЛА-ЛАБОРАТОРИЯ</a:t>
          </a:r>
          <a:r>
            <a:rPr lang="ru-RU" dirty="0" smtClean="0"/>
            <a:t> по  обеспечению  сохранения и  укрепления  физического  и психического   здоровья,   формирования  здорового  образа  жизни  детей  с ограниченными  возможностями  здоровья»</a:t>
          </a:r>
          <a:endParaRPr lang="ru-RU" dirty="0"/>
        </a:p>
      </dgm:t>
    </dgm:pt>
    <dgm:pt modelId="{80B5988E-E13B-442F-8829-8C2441096DA7}" type="parTrans" cxnId="{6EF7B56F-1111-4B92-BF61-C1E67C09D5EA}">
      <dgm:prSet/>
      <dgm:spPr/>
      <dgm:t>
        <a:bodyPr/>
        <a:lstStyle/>
        <a:p>
          <a:endParaRPr lang="ru-RU"/>
        </a:p>
      </dgm:t>
    </dgm:pt>
    <dgm:pt modelId="{42C70879-0DE9-45B5-9743-C68E4FBB5EF4}" type="sibTrans" cxnId="{6EF7B56F-1111-4B92-BF61-C1E67C09D5EA}">
      <dgm:prSet/>
      <dgm:spPr/>
      <dgm:t>
        <a:bodyPr/>
        <a:lstStyle/>
        <a:p>
          <a:endParaRPr lang="ru-RU"/>
        </a:p>
      </dgm:t>
    </dgm:pt>
    <dgm:pt modelId="{5B1573A8-1CE7-4BDA-B321-70D03E516EAB}">
      <dgm:prSet/>
      <dgm:spPr/>
      <dgm:t>
        <a:bodyPr/>
        <a:lstStyle/>
        <a:p>
          <a:endParaRPr lang="ru-RU"/>
        </a:p>
      </dgm:t>
    </dgm:pt>
    <dgm:pt modelId="{1DE164AA-7906-45B6-AAE6-9CCBE5679EDD}" type="parTrans" cxnId="{0F024548-F0D7-4790-8C52-71986100554E}">
      <dgm:prSet/>
      <dgm:spPr/>
      <dgm:t>
        <a:bodyPr/>
        <a:lstStyle/>
        <a:p>
          <a:endParaRPr lang="ru-RU"/>
        </a:p>
      </dgm:t>
    </dgm:pt>
    <dgm:pt modelId="{745E00A6-9900-4E57-A020-D414362A808D}" type="sibTrans" cxnId="{0F024548-F0D7-4790-8C52-71986100554E}">
      <dgm:prSet/>
      <dgm:spPr/>
      <dgm:t>
        <a:bodyPr/>
        <a:lstStyle/>
        <a:p>
          <a:endParaRPr lang="ru-RU"/>
        </a:p>
      </dgm:t>
    </dgm:pt>
    <dgm:pt modelId="{C06D4298-D2CE-4597-B4B8-446DB0FDC428}">
      <dgm:prSet/>
      <dgm:spPr/>
      <dgm:t>
        <a:bodyPr/>
        <a:lstStyle/>
        <a:p>
          <a:r>
            <a:rPr lang="ru-RU" dirty="0" smtClean="0"/>
            <a:t>2014</a:t>
          </a:r>
          <a:endParaRPr lang="ru-RU" dirty="0"/>
        </a:p>
      </dgm:t>
    </dgm:pt>
    <dgm:pt modelId="{BF1DC8B2-FEFC-4402-811D-947F41E35723}" type="parTrans" cxnId="{61478026-0386-4073-89B2-A2B5D217C676}">
      <dgm:prSet/>
      <dgm:spPr/>
      <dgm:t>
        <a:bodyPr/>
        <a:lstStyle/>
        <a:p>
          <a:endParaRPr lang="ru-RU"/>
        </a:p>
      </dgm:t>
    </dgm:pt>
    <dgm:pt modelId="{EEDDA679-5C13-4978-AFE6-C679ED4BD682}" type="sibTrans" cxnId="{61478026-0386-4073-89B2-A2B5D217C676}">
      <dgm:prSet/>
      <dgm:spPr/>
      <dgm:t>
        <a:bodyPr/>
        <a:lstStyle/>
        <a:p>
          <a:endParaRPr lang="ru-RU"/>
        </a:p>
      </dgm:t>
    </dgm:pt>
    <dgm:pt modelId="{937D434A-BA55-4581-A127-F31ADB02226D}">
      <dgm:prSet/>
      <dgm:spPr/>
      <dgm:t>
        <a:bodyPr/>
        <a:lstStyle/>
        <a:p>
          <a:r>
            <a:rPr lang="ru-RU" b="1" dirty="0" smtClean="0"/>
            <a:t>РЕГИОНАЛЬНАЯ ЭКСПЕРИМЕНТАЛЬНАЯ ПЛОЩАДКА </a:t>
          </a:r>
          <a:r>
            <a:rPr lang="ru-RU" dirty="0" smtClean="0"/>
            <a:t>по  формирование ценности здорового образа жизни (ЗОЖ) участников образовательного процесса в условиях реализации ФГОС в зависимости от особенностей образовательной деятельности ОУ</a:t>
          </a:r>
          <a:endParaRPr lang="ru-RU" dirty="0"/>
        </a:p>
      </dgm:t>
    </dgm:pt>
    <dgm:pt modelId="{6EA57C70-F00A-4F36-AF38-BC77273CC0D8}" type="parTrans" cxnId="{9C69DC46-7985-43F3-86AB-BB61C86E1A79}">
      <dgm:prSet/>
      <dgm:spPr/>
      <dgm:t>
        <a:bodyPr/>
        <a:lstStyle/>
        <a:p>
          <a:endParaRPr lang="ru-RU"/>
        </a:p>
      </dgm:t>
    </dgm:pt>
    <dgm:pt modelId="{9129E61B-31A3-4768-AE0B-0379F0635824}" type="sibTrans" cxnId="{9C69DC46-7985-43F3-86AB-BB61C86E1A79}">
      <dgm:prSet/>
      <dgm:spPr/>
      <dgm:t>
        <a:bodyPr/>
        <a:lstStyle/>
        <a:p>
          <a:endParaRPr lang="ru-RU"/>
        </a:p>
      </dgm:t>
    </dgm:pt>
    <dgm:pt modelId="{36BB31D5-2FBF-4162-A00A-7A57AC34F3FE}">
      <dgm:prSet/>
      <dgm:spPr/>
      <dgm:t>
        <a:bodyPr/>
        <a:lstStyle/>
        <a:p>
          <a:endParaRPr lang="ru-RU" dirty="0"/>
        </a:p>
      </dgm:t>
    </dgm:pt>
    <dgm:pt modelId="{C75525CF-176A-426E-9D82-36F99A125ADE}" type="parTrans" cxnId="{FF746642-7247-470E-895A-86DD4689E4CA}">
      <dgm:prSet/>
      <dgm:spPr/>
      <dgm:t>
        <a:bodyPr/>
        <a:lstStyle/>
        <a:p>
          <a:endParaRPr lang="ru-RU"/>
        </a:p>
      </dgm:t>
    </dgm:pt>
    <dgm:pt modelId="{EE4C6194-FEC6-4CF3-8B49-D2E66EF98917}" type="sibTrans" cxnId="{FF746642-7247-470E-895A-86DD4689E4CA}">
      <dgm:prSet/>
      <dgm:spPr/>
      <dgm:t>
        <a:bodyPr/>
        <a:lstStyle/>
        <a:p>
          <a:endParaRPr lang="ru-RU"/>
        </a:p>
      </dgm:t>
    </dgm:pt>
    <dgm:pt modelId="{E73CDFF8-0AE2-4A19-B198-7CB3926E5336}" type="pres">
      <dgm:prSet presAssocID="{0176C636-7AD6-4C10-9FCE-487B611D559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909FDD-9B9A-4D6F-B3AF-300B16100E1F}" type="pres">
      <dgm:prSet presAssocID="{D77ABB3A-9E4D-49D3-911F-DDC97DB2782B}" presName="composite" presStyleCnt="0"/>
      <dgm:spPr/>
    </dgm:pt>
    <dgm:pt modelId="{5A44CE65-962F-41E6-910F-B43F28F7C083}" type="pres">
      <dgm:prSet presAssocID="{D77ABB3A-9E4D-49D3-911F-DDC97DB2782B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0EC340-BFF9-411F-A5A7-904EF267B1EC}" type="pres">
      <dgm:prSet presAssocID="{D77ABB3A-9E4D-49D3-911F-DDC97DB2782B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5EE4D-6DC6-470E-B751-FC2590027F7B}" type="pres">
      <dgm:prSet presAssocID="{A244B913-6CBF-4F62-9E43-3B3733EBB7B4}" presName="sp" presStyleCnt="0"/>
      <dgm:spPr/>
    </dgm:pt>
    <dgm:pt modelId="{6DD5371E-1BF3-4590-81FD-CED5C3A297D8}" type="pres">
      <dgm:prSet presAssocID="{5D7C8364-9A8E-42FB-8857-D33ABCB33AFB}" presName="composite" presStyleCnt="0"/>
      <dgm:spPr/>
    </dgm:pt>
    <dgm:pt modelId="{1BDBF98F-E012-4F5E-8E10-0EA63FEBB66D}" type="pres">
      <dgm:prSet presAssocID="{5D7C8364-9A8E-42FB-8857-D33ABCB33AFB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50C810-CDCB-402B-A3E8-ACF9478E5425}" type="pres">
      <dgm:prSet presAssocID="{5D7C8364-9A8E-42FB-8857-D33ABCB33AF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A84951-CD42-41C2-8197-9E04E96127BE}" type="pres">
      <dgm:prSet presAssocID="{D52218A8-6F75-4A65-B248-8878366F0A8D}" presName="sp" presStyleCnt="0"/>
      <dgm:spPr/>
    </dgm:pt>
    <dgm:pt modelId="{A9538CD6-4A4D-4C03-8F56-71EC3A9E5EAC}" type="pres">
      <dgm:prSet presAssocID="{A559C72C-1099-43E9-BF99-D89E3671C097}" presName="composite" presStyleCnt="0"/>
      <dgm:spPr/>
    </dgm:pt>
    <dgm:pt modelId="{DE65F47C-96DA-4BA5-8FA2-DBF8F7681945}" type="pres">
      <dgm:prSet presAssocID="{A559C72C-1099-43E9-BF99-D89E3671C097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10B0D7-A17F-47FD-8475-817F2ED30F1B}" type="pres">
      <dgm:prSet presAssocID="{A559C72C-1099-43E9-BF99-D89E3671C097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20D28-E0B7-4832-97BA-84F4CD710212}" type="pres">
      <dgm:prSet presAssocID="{9A32452A-6DDB-4F9D-9662-E4BCAC6BA39A}" presName="sp" presStyleCnt="0"/>
      <dgm:spPr/>
    </dgm:pt>
    <dgm:pt modelId="{29E823E5-4ED1-4DF3-AC8D-17430BD3283F}" type="pres">
      <dgm:prSet presAssocID="{5AC1F9FE-D677-4DEA-B625-34EC98021064}" presName="composite" presStyleCnt="0"/>
      <dgm:spPr/>
    </dgm:pt>
    <dgm:pt modelId="{FAE5FEE1-6837-4207-AEF5-56D1EFAE7A31}" type="pres">
      <dgm:prSet presAssocID="{5AC1F9FE-D677-4DEA-B625-34EC98021064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DF157-EEAB-4C37-B804-4B45BEF552F3}" type="pres">
      <dgm:prSet presAssocID="{5AC1F9FE-D677-4DEA-B625-34EC98021064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269A9-1BBA-40E6-AD22-EA3431F549D3}" type="pres">
      <dgm:prSet presAssocID="{B844013C-8784-4D81-8154-835F4B678AE6}" presName="sp" presStyleCnt="0"/>
      <dgm:spPr/>
    </dgm:pt>
    <dgm:pt modelId="{75AEDC2C-A824-4F61-8C9A-48A554865122}" type="pres">
      <dgm:prSet presAssocID="{C06D4298-D2CE-4597-B4B8-446DB0FDC428}" presName="composite" presStyleCnt="0"/>
      <dgm:spPr/>
    </dgm:pt>
    <dgm:pt modelId="{F414CA0A-4A5C-4E76-B7D7-0CB48B3359E9}" type="pres">
      <dgm:prSet presAssocID="{C06D4298-D2CE-4597-B4B8-446DB0FDC428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C24E08-A70A-45AE-9999-203943D6C229}" type="pres">
      <dgm:prSet presAssocID="{C06D4298-D2CE-4597-B4B8-446DB0FDC428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0BC773-CD52-4660-B463-691063A794FB}" srcId="{0176C636-7AD6-4C10-9FCE-487B611D559E}" destId="{D77ABB3A-9E4D-49D3-911F-DDC97DB2782B}" srcOrd="0" destOrd="0" parTransId="{BA4E601B-04AB-4AB7-97B0-99ABA754E5FB}" sibTransId="{A244B913-6CBF-4F62-9E43-3B3733EBB7B4}"/>
    <dgm:cxn modelId="{89852DD7-1368-4757-A815-B21663CC4C1C}" srcId="{5D7C8364-9A8E-42FB-8857-D33ABCB33AFB}" destId="{996E23DC-9E6D-41FE-911D-4F828CBA2C9D}" srcOrd="0" destOrd="0" parTransId="{C9EB32A0-A027-48C9-A37D-1E7D3321A8F5}" sibTransId="{E6E88D00-E77F-4109-9C3D-92A56AA3B54D}"/>
    <dgm:cxn modelId="{B8B80D3E-1D40-4388-B3F7-3BDB5B929AB9}" type="presOf" srcId="{5B1573A8-1CE7-4BDA-B321-70D03E516EAB}" destId="{3C10B0D7-A17F-47FD-8475-817F2ED30F1B}" srcOrd="0" destOrd="1" presId="urn:microsoft.com/office/officeart/2005/8/layout/chevron2"/>
    <dgm:cxn modelId="{6EF7B56F-1111-4B92-BF61-C1E67C09D5EA}" srcId="{A559C72C-1099-43E9-BF99-D89E3671C097}" destId="{9E483E3A-2832-4A8C-843F-6C2036949472}" srcOrd="0" destOrd="0" parTransId="{80B5988E-E13B-442F-8829-8C2441096DA7}" sibTransId="{42C70879-0DE9-45B5-9743-C68E4FBB5EF4}"/>
    <dgm:cxn modelId="{175F9606-9190-410F-A206-624CAFF40858}" type="presOf" srcId="{9E483E3A-2832-4A8C-843F-6C2036949472}" destId="{3C10B0D7-A17F-47FD-8475-817F2ED30F1B}" srcOrd="0" destOrd="0" presId="urn:microsoft.com/office/officeart/2005/8/layout/chevron2"/>
    <dgm:cxn modelId="{59424C0A-6908-4FD6-A3C3-14A7D0E5A1A2}" type="presOf" srcId="{0176C636-7AD6-4C10-9FCE-487B611D559E}" destId="{E73CDFF8-0AE2-4A19-B198-7CB3926E5336}" srcOrd="0" destOrd="0" presId="urn:microsoft.com/office/officeart/2005/8/layout/chevron2"/>
    <dgm:cxn modelId="{B13A7B4F-010B-4D87-B033-DED39964C2A5}" srcId="{0176C636-7AD6-4C10-9FCE-487B611D559E}" destId="{5AC1F9FE-D677-4DEA-B625-34EC98021064}" srcOrd="3" destOrd="0" parTransId="{C03743EB-9A64-4A5F-852D-CD1FE36AD8C1}" sibTransId="{B844013C-8784-4D81-8154-835F4B678AE6}"/>
    <dgm:cxn modelId="{FF746642-7247-470E-895A-86DD4689E4CA}" srcId="{C06D4298-D2CE-4597-B4B8-446DB0FDC428}" destId="{36BB31D5-2FBF-4162-A00A-7A57AC34F3FE}" srcOrd="1" destOrd="0" parTransId="{C75525CF-176A-426E-9D82-36F99A125ADE}" sibTransId="{EE4C6194-FEC6-4CF3-8B49-D2E66EF98917}"/>
    <dgm:cxn modelId="{819B1C09-1876-4644-A149-DFE5D370D271}" type="presOf" srcId="{36BB31D5-2FBF-4162-A00A-7A57AC34F3FE}" destId="{EBC24E08-A70A-45AE-9999-203943D6C229}" srcOrd="0" destOrd="1" presId="urn:microsoft.com/office/officeart/2005/8/layout/chevron2"/>
    <dgm:cxn modelId="{13496229-9288-4D68-8A8C-1C6C19924DE8}" srcId="{5AC1F9FE-D677-4DEA-B625-34EC98021064}" destId="{83A92FEA-3B1B-467F-AA89-35E8DA30072B}" srcOrd="0" destOrd="0" parTransId="{E30120A6-8087-4EE8-86BF-5503B63B0FB3}" sibTransId="{D7DCF5D5-0EA7-4D1E-AE74-887C53127B66}"/>
    <dgm:cxn modelId="{53D40B83-C12F-4BA8-BA92-8428424765A3}" type="presOf" srcId="{D77ABB3A-9E4D-49D3-911F-DDC97DB2782B}" destId="{5A44CE65-962F-41E6-910F-B43F28F7C083}" srcOrd="0" destOrd="0" presId="urn:microsoft.com/office/officeart/2005/8/layout/chevron2"/>
    <dgm:cxn modelId="{F3964B9A-E01A-4E87-8B45-C228D24234D7}" srcId="{0176C636-7AD6-4C10-9FCE-487B611D559E}" destId="{A559C72C-1099-43E9-BF99-D89E3671C097}" srcOrd="2" destOrd="0" parTransId="{DB692CE4-DE38-413A-9027-176F6AAE90C4}" sibTransId="{9A32452A-6DDB-4F9D-9662-E4BCAC6BA39A}"/>
    <dgm:cxn modelId="{12395182-2B93-46D3-A226-07BC11005474}" type="presOf" srcId="{5D7C8364-9A8E-42FB-8857-D33ABCB33AFB}" destId="{1BDBF98F-E012-4F5E-8E10-0EA63FEBB66D}" srcOrd="0" destOrd="0" presId="urn:microsoft.com/office/officeart/2005/8/layout/chevron2"/>
    <dgm:cxn modelId="{9C3A521A-A0CB-480C-BC27-3F03F76F568B}" type="presOf" srcId="{C06D4298-D2CE-4597-B4B8-446DB0FDC428}" destId="{F414CA0A-4A5C-4E76-B7D7-0CB48B3359E9}" srcOrd="0" destOrd="0" presId="urn:microsoft.com/office/officeart/2005/8/layout/chevron2"/>
    <dgm:cxn modelId="{61478026-0386-4073-89B2-A2B5D217C676}" srcId="{0176C636-7AD6-4C10-9FCE-487B611D559E}" destId="{C06D4298-D2CE-4597-B4B8-446DB0FDC428}" srcOrd="4" destOrd="0" parTransId="{BF1DC8B2-FEFC-4402-811D-947F41E35723}" sibTransId="{EEDDA679-5C13-4978-AFE6-C679ED4BD682}"/>
    <dgm:cxn modelId="{2A27E449-45D4-4F91-8269-EC6CA09D2F7B}" type="presOf" srcId="{DCB42813-8AE2-47B0-8FD9-8B4573F32845}" destId="{8F0EC340-BFF9-411F-A5A7-904EF267B1EC}" srcOrd="0" destOrd="0" presId="urn:microsoft.com/office/officeart/2005/8/layout/chevron2"/>
    <dgm:cxn modelId="{30699BA4-55BB-46D8-843B-0E6EFCE18A2B}" type="presOf" srcId="{996E23DC-9E6D-41FE-911D-4F828CBA2C9D}" destId="{1550C810-CDCB-402B-A3E8-ACF9478E5425}" srcOrd="0" destOrd="0" presId="urn:microsoft.com/office/officeart/2005/8/layout/chevron2"/>
    <dgm:cxn modelId="{04306138-A97E-4A84-BB1E-76AB717BF9B3}" type="presOf" srcId="{5AC1F9FE-D677-4DEA-B625-34EC98021064}" destId="{FAE5FEE1-6837-4207-AEF5-56D1EFAE7A31}" srcOrd="0" destOrd="0" presId="urn:microsoft.com/office/officeart/2005/8/layout/chevron2"/>
    <dgm:cxn modelId="{C4F68D71-221C-4DD2-A267-CDD9527E4443}" type="presOf" srcId="{937D434A-BA55-4581-A127-F31ADB02226D}" destId="{EBC24E08-A70A-45AE-9999-203943D6C229}" srcOrd="0" destOrd="0" presId="urn:microsoft.com/office/officeart/2005/8/layout/chevron2"/>
    <dgm:cxn modelId="{02A8CB2E-A841-4BD1-AE1B-4C8E2D74EC58}" srcId="{D77ABB3A-9E4D-49D3-911F-DDC97DB2782B}" destId="{DCB42813-8AE2-47B0-8FD9-8B4573F32845}" srcOrd="0" destOrd="0" parTransId="{4F1D9514-A576-4F47-9A0F-138BE514FB64}" sibTransId="{C58769FE-2503-46A8-A889-E62DEC5C85AC}"/>
    <dgm:cxn modelId="{F61F3D02-551A-4E3F-9ED3-FDACA6F9E62A}" srcId="{0176C636-7AD6-4C10-9FCE-487B611D559E}" destId="{5D7C8364-9A8E-42FB-8857-D33ABCB33AFB}" srcOrd="1" destOrd="0" parTransId="{36D7A328-952E-4856-ABEB-53EA50230022}" sibTransId="{D52218A8-6F75-4A65-B248-8878366F0A8D}"/>
    <dgm:cxn modelId="{2CB33E37-B01E-420C-943B-DA3FEFF6E445}" type="presOf" srcId="{83A92FEA-3B1B-467F-AA89-35E8DA30072B}" destId="{D15DF157-EEAB-4C37-B804-4B45BEF552F3}" srcOrd="0" destOrd="0" presId="urn:microsoft.com/office/officeart/2005/8/layout/chevron2"/>
    <dgm:cxn modelId="{9DD0D372-B855-44E3-915E-C565CAA916EB}" type="presOf" srcId="{A559C72C-1099-43E9-BF99-D89E3671C097}" destId="{DE65F47C-96DA-4BA5-8FA2-DBF8F7681945}" srcOrd="0" destOrd="0" presId="urn:microsoft.com/office/officeart/2005/8/layout/chevron2"/>
    <dgm:cxn modelId="{9C69DC46-7985-43F3-86AB-BB61C86E1A79}" srcId="{C06D4298-D2CE-4597-B4B8-446DB0FDC428}" destId="{937D434A-BA55-4581-A127-F31ADB02226D}" srcOrd="0" destOrd="0" parTransId="{6EA57C70-F00A-4F36-AF38-BC77273CC0D8}" sibTransId="{9129E61B-31A3-4768-AE0B-0379F0635824}"/>
    <dgm:cxn modelId="{0F024548-F0D7-4790-8C52-71986100554E}" srcId="{A559C72C-1099-43E9-BF99-D89E3671C097}" destId="{5B1573A8-1CE7-4BDA-B321-70D03E516EAB}" srcOrd="1" destOrd="0" parTransId="{1DE164AA-7906-45B6-AAE6-9CCBE5679EDD}" sibTransId="{745E00A6-9900-4E57-A020-D414362A808D}"/>
    <dgm:cxn modelId="{EA3FD7C0-966F-4458-9AEE-D7B30DE8A8F6}" type="presParOf" srcId="{E73CDFF8-0AE2-4A19-B198-7CB3926E5336}" destId="{2B909FDD-9B9A-4D6F-B3AF-300B16100E1F}" srcOrd="0" destOrd="0" presId="urn:microsoft.com/office/officeart/2005/8/layout/chevron2"/>
    <dgm:cxn modelId="{C10EA8A3-6D83-496A-846C-72C491B2355C}" type="presParOf" srcId="{2B909FDD-9B9A-4D6F-B3AF-300B16100E1F}" destId="{5A44CE65-962F-41E6-910F-B43F28F7C083}" srcOrd="0" destOrd="0" presId="urn:microsoft.com/office/officeart/2005/8/layout/chevron2"/>
    <dgm:cxn modelId="{F4F89CEB-8A8A-439A-B43A-04424B28EFDB}" type="presParOf" srcId="{2B909FDD-9B9A-4D6F-B3AF-300B16100E1F}" destId="{8F0EC340-BFF9-411F-A5A7-904EF267B1EC}" srcOrd="1" destOrd="0" presId="urn:microsoft.com/office/officeart/2005/8/layout/chevron2"/>
    <dgm:cxn modelId="{9D8B33B7-57EF-4B09-A839-856AB9F1B923}" type="presParOf" srcId="{E73CDFF8-0AE2-4A19-B198-7CB3926E5336}" destId="{E445EE4D-6DC6-470E-B751-FC2590027F7B}" srcOrd="1" destOrd="0" presId="urn:microsoft.com/office/officeart/2005/8/layout/chevron2"/>
    <dgm:cxn modelId="{E626F7D9-6D2A-4AD9-934C-4752938309E5}" type="presParOf" srcId="{E73CDFF8-0AE2-4A19-B198-7CB3926E5336}" destId="{6DD5371E-1BF3-4590-81FD-CED5C3A297D8}" srcOrd="2" destOrd="0" presId="urn:microsoft.com/office/officeart/2005/8/layout/chevron2"/>
    <dgm:cxn modelId="{E5AF0324-137A-4958-9C43-3D2B0C659EB2}" type="presParOf" srcId="{6DD5371E-1BF3-4590-81FD-CED5C3A297D8}" destId="{1BDBF98F-E012-4F5E-8E10-0EA63FEBB66D}" srcOrd="0" destOrd="0" presId="urn:microsoft.com/office/officeart/2005/8/layout/chevron2"/>
    <dgm:cxn modelId="{63A246FB-7F99-47EB-B33F-7C0297E7BEAE}" type="presParOf" srcId="{6DD5371E-1BF3-4590-81FD-CED5C3A297D8}" destId="{1550C810-CDCB-402B-A3E8-ACF9478E5425}" srcOrd="1" destOrd="0" presId="urn:microsoft.com/office/officeart/2005/8/layout/chevron2"/>
    <dgm:cxn modelId="{8159F3FE-6CF9-4FA1-BE55-EDE34798EA23}" type="presParOf" srcId="{E73CDFF8-0AE2-4A19-B198-7CB3926E5336}" destId="{9CA84951-CD42-41C2-8197-9E04E96127BE}" srcOrd="3" destOrd="0" presId="urn:microsoft.com/office/officeart/2005/8/layout/chevron2"/>
    <dgm:cxn modelId="{9E75B2AF-595C-4FA3-B566-42CCF1D6B906}" type="presParOf" srcId="{E73CDFF8-0AE2-4A19-B198-7CB3926E5336}" destId="{A9538CD6-4A4D-4C03-8F56-71EC3A9E5EAC}" srcOrd="4" destOrd="0" presId="urn:microsoft.com/office/officeart/2005/8/layout/chevron2"/>
    <dgm:cxn modelId="{009E9AA8-4B48-49A0-A114-31C26D3B6934}" type="presParOf" srcId="{A9538CD6-4A4D-4C03-8F56-71EC3A9E5EAC}" destId="{DE65F47C-96DA-4BA5-8FA2-DBF8F7681945}" srcOrd="0" destOrd="0" presId="urn:microsoft.com/office/officeart/2005/8/layout/chevron2"/>
    <dgm:cxn modelId="{7298BDA4-7590-40AC-9609-944F87BF37BC}" type="presParOf" srcId="{A9538CD6-4A4D-4C03-8F56-71EC3A9E5EAC}" destId="{3C10B0D7-A17F-47FD-8475-817F2ED30F1B}" srcOrd="1" destOrd="0" presId="urn:microsoft.com/office/officeart/2005/8/layout/chevron2"/>
    <dgm:cxn modelId="{5B31C2BC-5C2E-4108-8D3D-6FC52BEE37C4}" type="presParOf" srcId="{E73CDFF8-0AE2-4A19-B198-7CB3926E5336}" destId="{D7B20D28-E0B7-4832-97BA-84F4CD710212}" srcOrd="5" destOrd="0" presId="urn:microsoft.com/office/officeart/2005/8/layout/chevron2"/>
    <dgm:cxn modelId="{7F707216-A502-45FE-89A1-1AE7F2510D7D}" type="presParOf" srcId="{E73CDFF8-0AE2-4A19-B198-7CB3926E5336}" destId="{29E823E5-4ED1-4DF3-AC8D-17430BD3283F}" srcOrd="6" destOrd="0" presId="urn:microsoft.com/office/officeart/2005/8/layout/chevron2"/>
    <dgm:cxn modelId="{3C6A5DE8-FACA-40D5-AB82-EC015B924873}" type="presParOf" srcId="{29E823E5-4ED1-4DF3-AC8D-17430BD3283F}" destId="{FAE5FEE1-6837-4207-AEF5-56D1EFAE7A31}" srcOrd="0" destOrd="0" presId="urn:microsoft.com/office/officeart/2005/8/layout/chevron2"/>
    <dgm:cxn modelId="{C305FCFC-2EBC-4639-B299-28E6D5F91041}" type="presParOf" srcId="{29E823E5-4ED1-4DF3-AC8D-17430BD3283F}" destId="{D15DF157-EEAB-4C37-B804-4B45BEF552F3}" srcOrd="1" destOrd="0" presId="urn:microsoft.com/office/officeart/2005/8/layout/chevron2"/>
    <dgm:cxn modelId="{2DCE2061-D41B-4EB9-9C34-5CEE354255B8}" type="presParOf" srcId="{E73CDFF8-0AE2-4A19-B198-7CB3926E5336}" destId="{574269A9-1BBA-40E6-AD22-EA3431F549D3}" srcOrd="7" destOrd="0" presId="urn:microsoft.com/office/officeart/2005/8/layout/chevron2"/>
    <dgm:cxn modelId="{24F99879-ED0B-4D80-B7E6-FED51BD77DFA}" type="presParOf" srcId="{E73CDFF8-0AE2-4A19-B198-7CB3926E5336}" destId="{75AEDC2C-A824-4F61-8C9A-48A554865122}" srcOrd="8" destOrd="0" presId="urn:microsoft.com/office/officeart/2005/8/layout/chevron2"/>
    <dgm:cxn modelId="{2013A9A7-E141-4052-9DAE-84595B8AD41F}" type="presParOf" srcId="{75AEDC2C-A824-4F61-8C9A-48A554865122}" destId="{F414CA0A-4A5C-4E76-B7D7-0CB48B3359E9}" srcOrd="0" destOrd="0" presId="urn:microsoft.com/office/officeart/2005/8/layout/chevron2"/>
    <dgm:cxn modelId="{48AA7A81-167C-4997-AE8B-4FE24E9B9E98}" type="presParOf" srcId="{75AEDC2C-A824-4F61-8C9A-48A554865122}" destId="{EBC24E08-A70A-45AE-9999-203943D6C22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8C20B0-E1DC-404F-8DC0-6D3578B4E886}" type="doc">
      <dgm:prSet loTypeId="urn:microsoft.com/office/officeart/2005/8/layout/cycle8" loCatId="cycle" qsTypeId="urn:microsoft.com/office/officeart/2005/8/quickstyle/simple1" qsCatId="simple" csTypeId="urn:microsoft.com/office/officeart/2005/8/colors/accent2_1" csCatId="accent2" phldr="1"/>
      <dgm:spPr/>
    </dgm:pt>
    <dgm:pt modelId="{338F028A-84BD-4410-AB58-71FDFD487851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Повышение культуры здоровья участников образовательного процесса </a:t>
          </a:r>
          <a:endParaRPr lang="ru-RU" dirty="0"/>
        </a:p>
      </dgm:t>
    </dgm:pt>
    <dgm:pt modelId="{164354C9-A367-4CE5-9221-D30C7D346BCE}" type="parTrans" cxnId="{5EC4E39D-2536-4619-9DBB-C3AAD34662B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84BA0D0-5CC8-4EEA-AC8E-76B77F95C101}" type="sibTrans" cxnId="{5EC4E39D-2536-4619-9DBB-C3AAD34662B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250A166-566E-4426-9335-A2B16BB63DA1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Условия для коррекции  нарушений здоровья и оздоровления учащихся  </a:t>
          </a:r>
          <a:endParaRPr lang="ru-RU" dirty="0"/>
        </a:p>
      </dgm:t>
    </dgm:pt>
    <dgm:pt modelId="{2D2E022C-478F-414A-BD4D-2F98A020F50B}" type="parTrans" cxnId="{EEAA2281-7B7E-4992-BF1C-BCF680F7ABA5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84EB03A-DF26-4F6C-AD7B-67311B8C304C}" type="sibTrans" cxnId="{EEAA2281-7B7E-4992-BF1C-BCF680F7ABA5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8C50E63-EFBD-4834-AE66-13CD2F00A5F5}">
      <dgm:prSet phldrT="[Текст]"/>
      <dgm:spPr/>
      <dgm:t>
        <a:bodyPr/>
        <a:lstStyle/>
        <a:p>
          <a:r>
            <a:rPr lang="ru-RU" spc="0" baseline="0" dirty="0" smtClean="0">
              <a:latin typeface="Times New Roman" pitchFamily="18" charset="0"/>
              <a:cs typeface="Times New Roman" pitchFamily="18" charset="0"/>
            </a:rPr>
            <a:t>Условия, обеспечивающие здоровьесозидающий характер учебного процесса </a:t>
          </a:r>
          <a:endParaRPr lang="ru-RU" spc="0" baseline="0" dirty="0"/>
        </a:p>
      </dgm:t>
    </dgm:pt>
    <dgm:pt modelId="{0276A67A-2CF3-4803-BF7C-6AC39D7B2FE4}" type="parTrans" cxnId="{073DE1EA-C2EC-41C8-86AB-A2A1BF3A70C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6C767DB-3321-4785-8D77-2F5A2603A4C0}" type="sibTrans" cxnId="{073DE1EA-C2EC-41C8-86AB-A2A1BF3A70C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8653986-5B46-4E8E-956A-219BC35CB2A5}" type="pres">
      <dgm:prSet presAssocID="{968C20B0-E1DC-404F-8DC0-6D3578B4E886}" presName="compositeShape" presStyleCnt="0">
        <dgm:presLayoutVars>
          <dgm:chMax val="7"/>
          <dgm:dir/>
          <dgm:resizeHandles val="exact"/>
        </dgm:presLayoutVars>
      </dgm:prSet>
      <dgm:spPr/>
    </dgm:pt>
    <dgm:pt modelId="{8808249C-EA58-42FF-A259-34CF43EE3704}" type="pres">
      <dgm:prSet presAssocID="{968C20B0-E1DC-404F-8DC0-6D3578B4E886}" presName="wedge1" presStyleLbl="node1" presStyleIdx="0" presStyleCnt="3"/>
      <dgm:spPr/>
      <dgm:t>
        <a:bodyPr/>
        <a:lstStyle/>
        <a:p>
          <a:endParaRPr lang="ru-RU"/>
        </a:p>
      </dgm:t>
    </dgm:pt>
    <dgm:pt modelId="{D093C564-C2C0-4930-90F6-7902E6F93B2F}" type="pres">
      <dgm:prSet presAssocID="{968C20B0-E1DC-404F-8DC0-6D3578B4E886}" presName="dummy1a" presStyleCnt="0"/>
      <dgm:spPr/>
    </dgm:pt>
    <dgm:pt modelId="{23CBF05C-5701-43F9-8897-949DC61890B4}" type="pres">
      <dgm:prSet presAssocID="{968C20B0-E1DC-404F-8DC0-6D3578B4E886}" presName="dummy1b" presStyleCnt="0"/>
      <dgm:spPr/>
    </dgm:pt>
    <dgm:pt modelId="{8A3DF13D-702A-4430-98AB-DE97506A61B2}" type="pres">
      <dgm:prSet presAssocID="{968C20B0-E1DC-404F-8DC0-6D3578B4E88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293D2F-3823-43BB-91F5-5EDA669F3230}" type="pres">
      <dgm:prSet presAssocID="{968C20B0-E1DC-404F-8DC0-6D3578B4E886}" presName="wedge2" presStyleLbl="node1" presStyleIdx="1" presStyleCnt="3"/>
      <dgm:spPr/>
      <dgm:t>
        <a:bodyPr/>
        <a:lstStyle/>
        <a:p>
          <a:endParaRPr lang="ru-RU"/>
        </a:p>
      </dgm:t>
    </dgm:pt>
    <dgm:pt modelId="{27D92D91-9E6F-4EE3-B1A3-FEFC0E11CAF5}" type="pres">
      <dgm:prSet presAssocID="{968C20B0-E1DC-404F-8DC0-6D3578B4E886}" presName="dummy2a" presStyleCnt="0"/>
      <dgm:spPr/>
    </dgm:pt>
    <dgm:pt modelId="{EA1FD813-11FE-420B-A438-5EE31DDBA1B7}" type="pres">
      <dgm:prSet presAssocID="{968C20B0-E1DC-404F-8DC0-6D3578B4E886}" presName="dummy2b" presStyleCnt="0"/>
      <dgm:spPr/>
    </dgm:pt>
    <dgm:pt modelId="{EF805A52-F0C6-4AA5-AA66-F4CD8AE6B974}" type="pres">
      <dgm:prSet presAssocID="{968C20B0-E1DC-404F-8DC0-6D3578B4E88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B38D7-A6FE-4DD0-8F38-7298D24958E6}" type="pres">
      <dgm:prSet presAssocID="{968C20B0-E1DC-404F-8DC0-6D3578B4E886}" presName="wedge3" presStyleLbl="node1" presStyleIdx="2" presStyleCnt="3"/>
      <dgm:spPr/>
      <dgm:t>
        <a:bodyPr/>
        <a:lstStyle/>
        <a:p>
          <a:endParaRPr lang="ru-RU"/>
        </a:p>
      </dgm:t>
    </dgm:pt>
    <dgm:pt modelId="{3F090FC0-BB9F-4811-9A53-97AD6AE55A72}" type="pres">
      <dgm:prSet presAssocID="{968C20B0-E1DC-404F-8DC0-6D3578B4E886}" presName="dummy3a" presStyleCnt="0"/>
      <dgm:spPr/>
    </dgm:pt>
    <dgm:pt modelId="{A6A3B540-0B53-4DF6-9097-3CACCF1CCCB1}" type="pres">
      <dgm:prSet presAssocID="{968C20B0-E1DC-404F-8DC0-6D3578B4E886}" presName="dummy3b" presStyleCnt="0"/>
      <dgm:spPr/>
    </dgm:pt>
    <dgm:pt modelId="{105D2063-DB3A-46F2-8772-076274603953}" type="pres">
      <dgm:prSet presAssocID="{968C20B0-E1DC-404F-8DC0-6D3578B4E88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F42BD5-C9FE-4BF4-B603-D05FF37BE219}" type="pres">
      <dgm:prSet presAssocID="{384BA0D0-5CC8-4EEA-AC8E-76B77F95C101}" presName="arrowWedge1" presStyleLbl="fgSibTrans2D1" presStyleIdx="0" presStyleCnt="3"/>
      <dgm:spPr/>
    </dgm:pt>
    <dgm:pt modelId="{A531A3B8-99E9-4A7D-9A6F-4376FE3E1641}" type="pres">
      <dgm:prSet presAssocID="{184EB03A-DF26-4F6C-AD7B-67311B8C304C}" presName="arrowWedge2" presStyleLbl="fgSibTrans2D1" presStyleIdx="1" presStyleCnt="3"/>
      <dgm:spPr/>
    </dgm:pt>
    <dgm:pt modelId="{65C2D3C5-0EFC-42E5-8DC9-2C77285B2E1F}" type="pres">
      <dgm:prSet presAssocID="{56C767DB-3321-4785-8D77-2F5A2603A4C0}" presName="arrowWedge3" presStyleLbl="fgSibTrans2D1" presStyleIdx="2" presStyleCnt="3"/>
      <dgm:spPr/>
    </dgm:pt>
  </dgm:ptLst>
  <dgm:cxnLst>
    <dgm:cxn modelId="{1F66EE95-536F-4533-B19B-92448B312EE9}" type="presOf" srcId="{88C50E63-EFBD-4834-AE66-13CD2F00A5F5}" destId="{28CB38D7-A6FE-4DD0-8F38-7298D24958E6}" srcOrd="0" destOrd="0" presId="urn:microsoft.com/office/officeart/2005/8/layout/cycle8"/>
    <dgm:cxn modelId="{6D8783A9-B9EE-47E0-9349-853D84FFA1F4}" type="presOf" srcId="{338F028A-84BD-4410-AB58-71FDFD487851}" destId="{8808249C-EA58-42FF-A259-34CF43EE3704}" srcOrd="0" destOrd="0" presId="urn:microsoft.com/office/officeart/2005/8/layout/cycle8"/>
    <dgm:cxn modelId="{DE2A6E25-8788-475E-8670-25A8A43895FC}" type="presOf" srcId="{6250A166-566E-4426-9335-A2B16BB63DA1}" destId="{EF805A52-F0C6-4AA5-AA66-F4CD8AE6B974}" srcOrd="1" destOrd="0" presId="urn:microsoft.com/office/officeart/2005/8/layout/cycle8"/>
    <dgm:cxn modelId="{073DE1EA-C2EC-41C8-86AB-A2A1BF3A70C2}" srcId="{968C20B0-E1DC-404F-8DC0-6D3578B4E886}" destId="{88C50E63-EFBD-4834-AE66-13CD2F00A5F5}" srcOrd="2" destOrd="0" parTransId="{0276A67A-2CF3-4803-BF7C-6AC39D7B2FE4}" sibTransId="{56C767DB-3321-4785-8D77-2F5A2603A4C0}"/>
    <dgm:cxn modelId="{BB918DE2-9E1A-4BC7-91C4-99EE1A850EC2}" type="presOf" srcId="{6250A166-566E-4426-9335-A2B16BB63DA1}" destId="{19293D2F-3823-43BB-91F5-5EDA669F3230}" srcOrd="0" destOrd="0" presId="urn:microsoft.com/office/officeart/2005/8/layout/cycle8"/>
    <dgm:cxn modelId="{922D0904-4E32-408E-9828-5AA60039C91D}" type="presOf" srcId="{88C50E63-EFBD-4834-AE66-13CD2F00A5F5}" destId="{105D2063-DB3A-46F2-8772-076274603953}" srcOrd="1" destOrd="0" presId="urn:microsoft.com/office/officeart/2005/8/layout/cycle8"/>
    <dgm:cxn modelId="{CF3D9090-DAFE-419B-A57E-515250690E5F}" type="presOf" srcId="{968C20B0-E1DC-404F-8DC0-6D3578B4E886}" destId="{38653986-5B46-4E8E-956A-219BC35CB2A5}" srcOrd="0" destOrd="0" presId="urn:microsoft.com/office/officeart/2005/8/layout/cycle8"/>
    <dgm:cxn modelId="{3C14B8F4-1B08-4C09-93C9-D25FC565839B}" type="presOf" srcId="{338F028A-84BD-4410-AB58-71FDFD487851}" destId="{8A3DF13D-702A-4430-98AB-DE97506A61B2}" srcOrd="1" destOrd="0" presId="urn:microsoft.com/office/officeart/2005/8/layout/cycle8"/>
    <dgm:cxn modelId="{5EC4E39D-2536-4619-9DBB-C3AAD34662B7}" srcId="{968C20B0-E1DC-404F-8DC0-6D3578B4E886}" destId="{338F028A-84BD-4410-AB58-71FDFD487851}" srcOrd="0" destOrd="0" parTransId="{164354C9-A367-4CE5-9221-D30C7D346BCE}" sibTransId="{384BA0D0-5CC8-4EEA-AC8E-76B77F95C101}"/>
    <dgm:cxn modelId="{EEAA2281-7B7E-4992-BF1C-BCF680F7ABA5}" srcId="{968C20B0-E1DC-404F-8DC0-6D3578B4E886}" destId="{6250A166-566E-4426-9335-A2B16BB63DA1}" srcOrd="1" destOrd="0" parTransId="{2D2E022C-478F-414A-BD4D-2F98A020F50B}" sibTransId="{184EB03A-DF26-4F6C-AD7B-67311B8C304C}"/>
    <dgm:cxn modelId="{96C0DE42-A99A-4E94-83AD-506DC4B09762}" type="presParOf" srcId="{38653986-5B46-4E8E-956A-219BC35CB2A5}" destId="{8808249C-EA58-42FF-A259-34CF43EE3704}" srcOrd="0" destOrd="0" presId="urn:microsoft.com/office/officeart/2005/8/layout/cycle8"/>
    <dgm:cxn modelId="{CC1FDD0D-909D-44A9-BF5B-2F143269E91F}" type="presParOf" srcId="{38653986-5B46-4E8E-956A-219BC35CB2A5}" destId="{D093C564-C2C0-4930-90F6-7902E6F93B2F}" srcOrd="1" destOrd="0" presId="urn:microsoft.com/office/officeart/2005/8/layout/cycle8"/>
    <dgm:cxn modelId="{CBDF2D4C-C648-47F7-9276-56BE9B27476B}" type="presParOf" srcId="{38653986-5B46-4E8E-956A-219BC35CB2A5}" destId="{23CBF05C-5701-43F9-8897-949DC61890B4}" srcOrd="2" destOrd="0" presId="urn:microsoft.com/office/officeart/2005/8/layout/cycle8"/>
    <dgm:cxn modelId="{D3506084-3A70-4F3A-8F6C-E6273DD86D5B}" type="presParOf" srcId="{38653986-5B46-4E8E-956A-219BC35CB2A5}" destId="{8A3DF13D-702A-4430-98AB-DE97506A61B2}" srcOrd="3" destOrd="0" presId="urn:microsoft.com/office/officeart/2005/8/layout/cycle8"/>
    <dgm:cxn modelId="{FF81FFB1-5861-41EB-9424-812574D80DAA}" type="presParOf" srcId="{38653986-5B46-4E8E-956A-219BC35CB2A5}" destId="{19293D2F-3823-43BB-91F5-5EDA669F3230}" srcOrd="4" destOrd="0" presId="urn:microsoft.com/office/officeart/2005/8/layout/cycle8"/>
    <dgm:cxn modelId="{2D316BD7-D7EC-498D-B358-74D331A09D11}" type="presParOf" srcId="{38653986-5B46-4E8E-956A-219BC35CB2A5}" destId="{27D92D91-9E6F-4EE3-B1A3-FEFC0E11CAF5}" srcOrd="5" destOrd="0" presId="urn:microsoft.com/office/officeart/2005/8/layout/cycle8"/>
    <dgm:cxn modelId="{3ACBD95C-8CF4-4221-9762-08996F4E7FD2}" type="presParOf" srcId="{38653986-5B46-4E8E-956A-219BC35CB2A5}" destId="{EA1FD813-11FE-420B-A438-5EE31DDBA1B7}" srcOrd="6" destOrd="0" presId="urn:microsoft.com/office/officeart/2005/8/layout/cycle8"/>
    <dgm:cxn modelId="{69A26F0A-A853-47A9-9AC4-67F8DAFB628A}" type="presParOf" srcId="{38653986-5B46-4E8E-956A-219BC35CB2A5}" destId="{EF805A52-F0C6-4AA5-AA66-F4CD8AE6B974}" srcOrd="7" destOrd="0" presId="urn:microsoft.com/office/officeart/2005/8/layout/cycle8"/>
    <dgm:cxn modelId="{B4E170AA-7782-4A49-A884-FC3491041B72}" type="presParOf" srcId="{38653986-5B46-4E8E-956A-219BC35CB2A5}" destId="{28CB38D7-A6FE-4DD0-8F38-7298D24958E6}" srcOrd="8" destOrd="0" presId="urn:microsoft.com/office/officeart/2005/8/layout/cycle8"/>
    <dgm:cxn modelId="{DA683816-3045-4D90-93C4-66C16D8A3526}" type="presParOf" srcId="{38653986-5B46-4E8E-956A-219BC35CB2A5}" destId="{3F090FC0-BB9F-4811-9A53-97AD6AE55A72}" srcOrd="9" destOrd="0" presId="urn:microsoft.com/office/officeart/2005/8/layout/cycle8"/>
    <dgm:cxn modelId="{44971450-286C-4CDC-B6F9-BF10C0FC2BF1}" type="presParOf" srcId="{38653986-5B46-4E8E-956A-219BC35CB2A5}" destId="{A6A3B540-0B53-4DF6-9097-3CACCF1CCCB1}" srcOrd="10" destOrd="0" presId="urn:microsoft.com/office/officeart/2005/8/layout/cycle8"/>
    <dgm:cxn modelId="{B204D3B2-79C3-4B91-8C7B-9BF2546FE4A3}" type="presParOf" srcId="{38653986-5B46-4E8E-956A-219BC35CB2A5}" destId="{105D2063-DB3A-46F2-8772-076274603953}" srcOrd="11" destOrd="0" presId="urn:microsoft.com/office/officeart/2005/8/layout/cycle8"/>
    <dgm:cxn modelId="{3A6F7927-A07B-48E3-A756-73592143F0EF}" type="presParOf" srcId="{38653986-5B46-4E8E-956A-219BC35CB2A5}" destId="{71F42BD5-C9FE-4BF4-B603-D05FF37BE219}" srcOrd="12" destOrd="0" presId="urn:microsoft.com/office/officeart/2005/8/layout/cycle8"/>
    <dgm:cxn modelId="{3C474D1D-A903-4FE0-A8C4-B7D7E300376D}" type="presParOf" srcId="{38653986-5B46-4E8E-956A-219BC35CB2A5}" destId="{A531A3B8-99E9-4A7D-9A6F-4376FE3E1641}" srcOrd="13" destOrd="0" presId="urn:microsoft.com/office/officeart/2005/8/layout/cycle8"/>
    <dgm:cxn modelId="{DED81636-0774-4FA4-9932-C055D8AA89A0}" type="presParOf" srcId="{38653986-5B46-4E8E-956A-219BC35CB2A5}" destId="{65C2D3C5-0EFC-42E5-8DC9-2C77285B2E1F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3F8734-59E1-4157-8344-56F5EF4BB89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BFA525-6F8B-4E5A-A4E5-0C16E95B22FF}">
      <dgm:prSet phldrT="[Текст]"/>
      <dgm:spPr/>
      <dgm:t>
        <a:bodyPr/>
        <a:lstStyle/>
        <a:p>
          <a:r>
            <a:rPr lang="ru-RU" dirty="0" smtClean="0"/>
            <a:t>Руководитель ОУ</a:t>
          </a:r>
          <a:endParaRPr lang="ru-RU" dirty="0"/>
        </a:p>
      </dgm:t>
    </dgm:pt>
    <dgm:pt modelId="{1B6B7713-B249-4C8E-B1F2-1CC00D688310}" type="parTrans" cxnId="{BEB44CBE-C913-4202-8317-B2A6CBC66D06}">
      <dgm:prSet/>
      <dgm:spPr/>
      <dgm:t>
        <a:bodyPr/>
        <a:lstStyle/>
        <a:p>
          <a:endParaRPr lang="ru-RU"/>
        </a:p>
      </dgm:t>
    </dgm:pt>
    <dgm:pt modelId="{76AAEF67-2E31-4B3F-8BB3-0D467DE2BEB9}" type="sibTrans" cxnId="{BEB44CBE-C913-4202-8317-B2A6CBC66D06}">
      <dgm:prSet/>
      <dgm:spPr/>
      <dgm:t>
        <a:bodyPr/>
        <a:lstStyle/>
        <a:p>
          <a:endParaRPr lang="ru-RU"/>
        </a:p>
      </dgm:t>
    </dgm:pt>
    <dgm:pt modelId="{7CCC7A84-29F5-4709-8928-0666BB26EFD7}">
      <dgm:prSet phldrT="[Текст]"/>
      <dgm:spPr/>
      <dgm:t>
        <a:bodyPr/>
        <a:lstStyle/>
        <a:p>
          <a:r>
            <a:rPr lang="ru-RU" dirty="0" smtClean="0"/>
            <a:t>Руководитель СЗОУ</a:t>
          </a:r>
          <a:endParaRPr lang="ru-RU" dirty="0"/>
        </a:p>
      </dgm:t>
    </dgm:pt>
    <dgm:pt modelId="{5653294B-716D-49AB-BAF8-07CAD2BE758F}" type="parTrans" cxnId="{E80AFF93-0588-4128-9844-4AE17D01580A}">
      <dgm:prSet/>
      <dgm:spPr/>
      <dgm:t>
        <a:bodyPr/>
        <a:lstStyle/>
        <a:p>
          <a:endParaRPr lang="ru-RU"/>
        </a:p>
      </dgm:t>
    </dgm:pt>
    <dgm:pt modelId="{1FFBE121-6E05-4535-9AD6-C8B50FE639D8}" type="sibTrans" cxnId="{E80AFF93-0588-4128-9844-4AE17D01580A}">
      <dgm:prSet/>
      <dgm:spPr/>
      <dgm:t>
        <a:bodyPr/>
        <a:lstStyle/>
        <a:p>
          <a:endParaRPr lang="ru-RU"/>
        </a:p>
      </dgm:t>
    </dgm:pt>
    <dgm:pt modelId="{65795FFE-8974-4C7D-A9F6-8F4F413BDCC2}">
      <dgm:prSet phldrT="[Текст]"/>
      <dgm:spPr/>
      <dgm:t>
        <a:bodyPr/>
        <a:lstStyle/>
        <a:p>
          <a:r>
            <a:rPr lang="ru-RU" dirty="0" smtClean="0"/>
            <a:t>Ответственный за физкультурно-оздоровительное направление</a:t>
          </a:r>
          <a:endParaRPr lang="ru-RU" dirty="0"/>
        </a:p>
      </dgm:t>
    </dgm:pt>
    <dgm:pt modelId="{E92DB7E9-C03E-4906-B7A5-BD4043880ED2}" type="parTrans" cxnId="{148ADACA-0F31-4162-894A-9A4D5EC3CFCB}">
      <dgm:prSet/>
      <dgm:spPr/>
      <dgm:t>
        <a:bodyPr/>
        <a:lstStyle/>
        <a:p>
          <a:endParaRPr lang="ru-RU"/>
        </a:p>
      </dgm:t>
    </dgm:pt>
    <dgm:pt modelId="{E67DCF72-4A04-4444-A820-8DBEDAE8BAD3}" type="sibTrans" cxnId="{148ADACA-0F31-4162-894A-9A4D5EC3CFCB}">
      <dgm:prSet/>
      <dgm:spPr/>
      <dgm:t>
        <a:bodyPr/>
        <a:lstStyle/>
        <a:p>
          <a:endParaRPr lang="ru-RU"/>
        </a:p>
      </dgm:t>
    </dgm:pt>
    <dgm:pt modelId="{19BF74A1-99CA-4E2C-8318-B904FE2DBFD0}">
      <dgm:prSet phldrT="[Текст]"/>
      <dgm:spPr/>
      <dgm:t>
        <a:bodyPr/>
        <a:lstStyle/>
        <a:p>
          <a:r>
            <a:rPr lang="ru-RU" dirty="0" smtClean="0"/>
            <a:t>Ответственный за медицинское направление</a:t>
          </a:r>
          <a:endParaRPr lang="ru-RU" dirty="0"/>
        </a:p>
      </dgm:t>
    </dgm:pt>
    <dgm:pt modelId="{33B351E6-6301-4925-8C3C-07ACB026B108}" type="parTrans" cxnId="{29FD1953-DBD3-4097-961B-62A636BE287A}">
      <dgm:prSet/>
      <dgm:spPr/>
      <dgm:t>
        <a:bodyPr/>
        <a:lstStyle/>
        <a:p>
          <a:endParaRPr lang="ru-RU"/>
        </a:p>
      </dgm:t>
    </dgm:pt>
    <dgm:pt modelId="{BE8864B9-657D-4B43-8DFB-5400F8802609}" type="sibTrans" cxnId="{29FD1953-DBD3-4097-961B-62A636BE287A}">
      <dgm:prSet/>
      <dgm:spPr/>
      <dgm:t>
        <a:bodyPr/>
        <a:lstStyle/>
        <a:p>
          <a:endParaRPr lang="ru-RU"/>
        </a:p>
      </dgm:t>
    </dgm:pt>
    <dgm:pt modelId="{D711BB99-9F91-4745-8A0F-512B2422CEDD}">
      <dgm:prSet/>
      <dgm:spPr/>
      <dgm:t>
        <a:bodyPr/>
        <a:lstStyle/>
        <a:p>
          <a:r>
            <a:rPr lang="ru-RU" dirty="0" smtClean="0"/>
            <a:t>Ответственный за </a:t>
          </a:r>
          <a:r>
            <a:rPr lang="ru-RU" dirty="0" err="1" smtClean="0"/>
            <a:t>валеолого</a:t>
          </a:r>
          <a:r>
            <a:rPr lang="ru-RU" dirty="0" smtClean="0"/>
            <a:t>-педагогическое направление</a:t>
          </a:r>
          <a:endParaRPr lang="ru-RU" dirty="0"/>
        </a:p>
      </dgm:t>
    </dgm:pt>
    <dgm:pt modelId="{F6D8629D-3E0D-4FF4-B567-F7707CB18E36}" type="parTrans" cxnId="{C70EBB79-49B6-409A-A23F-08C98D1DD8B2}">
      <dgm:prSet/>
      <dgm:spPr/>
      <dgm:t>
        <a:bodyPr/>
        <a:lstStyle/>
        <a:p>
          <a:endParaRPr lang="ru-RU"/>
        </a:p>
      </dgm:t>
    </dgm:pt>
    <dgm:pt modelId="{5B023D3C-2AF1-42F3-90D9-986FA16A85AB}" type="sibTrans" cxnId="{C70EBB79-49B6-409A-A23F-08C98D1DD8B2}">
      <dgm:prSet/>
      <dgm:spPr/>
      <dgm:t>
        <a:bodyPr/>
        <a:lstStyle/>
        <a:p>
          <a:endParaRPr lang="ru-RU"/>
        </a:p>
      </dgm:t>
    </dgm:pt>
    <dgm:pt modelId="{16EEB4B9-C938-42E2-B2FE-4B083D588AA6}">
      <dgm:prSet/>
      <dgm:spPr/>
      <dgm:t>
        <a:bodyPr/>
        <a:lstStyle/>
        <a:p>
          <a:r>
            <a:rPr lang="ru-RU" dirty="0" smtClean="0"/>
            <a:t>Ответственный за социально-педагогическое направление</a:t>
          </a:r>
          <a:endParaRPr lang="ru-RU" dirty="0"/>
        </a:p>
      </dgm:t>
    </dgm:pt>
    <dgm:pt modelId="{4E5C9336-D8BA-4428-A622-112A4D05287C}" type="parTrans" cxnId="{5EECD2F6-9220-4415-94F1-8DBBB3DD2EA4}">
      <dgm:prSet/>
      <dgm:spPr/>
      <dgm:t>
        <a:bodyPr/>
        <a:lstStyle/>
        <a:p>
          <a:endParaRPr lang="ru-RU"/>
        </a:p>
      </dgm:t>
    </dgm:pt>
    <dgm:pt modelId="{4B406DCF-EC9D-4E6F-AFE5-67684E8E67F6}" type="sibTrans" cxnId="{5EECD2F6-9220-4415-94F1-8DBBB3DD2EA4}">
      <dgm:prSet/>
      <dgm:spPr/>
      <dgm:t>
        <a:bodyPr/>
        <a:lstStyle/>
        <a:p>
          <a:endParaRPr lang="ru-RU"/>
        </a:p>
      </dgm:t>
    </dgm:pt>
    <dgm:pt modelId="{B7B9D5F3-146C-4F89-8F56-F2E4E435FE21}">
      <dgm:prSet/>
      <dgm:spPr/>
      <dgm:t>
        <a:bodyPr/>
        <a:lstStyle/>
        <a:p>
          <a:r>
            <a:rPr lang="ru-RU" dirty="0" smtClean="0"/>
            <a:t>Ответственный за психологическое направление</a:t>
          </a:r>
          <a:endParaRPr lang="ru-RU" dirty="0"/>
        </a:p>
      </dgm:t>
    </dgm:pt>
    <dgm:pt modelId="{EEEBBF0C-5F9B-4B62-9E3F-CD4222A30A80}" type="parTrans" cxnId="{198CB611-694F-44F1-9679-E243190F9C70}">
      <dgm:prSet/>
      <dgm:spPr/>
      <dgm:t>
        <a:bodyPr/>
        <a:lstStyle/>
        <a:p>
          <a:endParaRPr lang="ru-RU"/>
        </a:p>
      </dgm:t>
    </dgm:pt>
    <dgm:pt modelId="{9870B418-C007-4A9F-872F-2902C36BEFED}" type="sibTrans" cxnId="{198CB611-694F-44F1-9679-E243190F9C70}">
      <dgm:prSet/>
      <dgm:spPr/>
      <dgm:t>
        <a:bodyPr/>
        <a:lstStyle/>
        <a:p>
          <a:endParaRPr lang="ru-RU"/>
        </a:p>
      </dgm:t>
    </dgm:pt>
    <dgm:pt modelId="{FEF0D244-9658-4D46-8925-B3D7DA437214}">
      <dgm:prSet/>
      <dgm:spPr/>
      <dgm:t>
        <a:bodyPr/>
        <a:lstStyle/>
        <a:p>
          <a:r>
            <a:rPr lang="ru-RU" dirty="0" smtClean="0"/>
            <a:t>Ответственный за информационное обеспечение</a:t>
          </a:r>
          <a:endParaRPr lang="ru-RU" dirty="0"/>
        </a:p>
      </dgm:t>
    </dgm:pt>
    <dgm:pt modelId="{208A0C34-741E-4530-BC92-53F4155FB07A}" type="parTrans" cxnId="{D3B1A3AB-F4A2-47E0-928C-D10649EEB60A}">
      <dgm:prSet/>
      <dgm:spPr/>
      <dgm:t>
        <a:bodyPr/>
        <a:lstStyle/>
        <a:p>
          <a:endParaRPr lang="ru-RU"/>
        </a:p>
      </dgm:t>
    </dgm:pt>
    <dgm:pt modelId="{03E4727A-CE24-40DA-B16F-1003030110A6}" type="sibTrans" cxnId="{D3B1A3AB-F4A2-47E0-928C-D10649EEB60A}">
      <dgm:prSet/>
      <dgm:spPr/>
      <dgm:t>
        <a:bodyPr/>
        <a:lstStyle/>
        <a:p>
          <a:endParaRPr lang="ru-RU"/>
        </a:p>
      </dgm:t>
    </dgm:pt>
    <dgm:pt modelId="{BCAB5ED7-7C3C-48D4-9AEC-3583147E231E}" type="pres">
      <dgm:prSet presAssocID="{A33F8734-59E1-4157-8344-56F5EF4BB8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DC68F92-9178-4740-AB6B-8F245A5C2F38}" type="pres">
      <dgm:prSet presAssocID="{BABFA525-6F8B-4E5A-A4E5-0C16E95B22FF}" presName="hierRoot1" presStyleCnt="0"/>
      <dgm:spPr/>
    </dgm:pt>
    <dgm:pt modelId="{7A956789-B7BA-4571-A4B1-2338F2203EB6}" type="pres">
      <dgm:prSet presAssocID="{BABFA525-6F8B-4E5A-A4E5-0C16E95B22FF}" presName="composite" presStyleCnt="0"/>
      <dgm:spPr/>
    </dgm:pt>
    <dgm:pt modelId="{E47D8070-A7ED-430C-8DDF-C0E58FC61434}" type="pres">
      <dgm:prSet presAssocID="{BABFA525-6F8B-4E5A-A4E5-0C16E95B22FF}" presName="background" presStyleLbl="node0" presStyleIdx="0" presStyleCnt="1"/>
      <dgm:spPr/>
    </dgm:pt>
    <dgm:pt modelId="{050A9A2B-69A8-478A-92BC-EEFF3EBF23EC}" type="pres">
      <dgm:prSet presAssocID="{BABFA525-6F8B-4E5A-A4E5-0C16E95B22FF}" presName="text" presStyleLbl="fgAcc0" presStyleIdx="0" presStyleCnt="1" custLinFactNeighborX="-38635" custLinFactNeighborY="-4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59A234-CAD9-4942-A0F7-C3109C8865A2}" type="pres">
      <dgm:prSet presAssocID="{BABFA525-6F8B-4E5A-A4E5-0C16E95B22FF}" presName="hierChild2" presStyleCnt="0"/>
      <dgm:spPr/>
    </dgm:pt>
    <dgm:pt modelId="{D719937B-FD04-4C28-BCDD-CD820BA683CD}" type="pres">
      <dgm:prSet presAssocID="{5653294B-716D-49AB-BAF8-07CAD2BE758F}" presName="Name10" presStyleLbl="parChTrans1D2" presStyleIdx="0" presStyleCnt="1"/>
      <dgm:spPr/>
      <dgm:t>
        <a:bodyPr/>
        <a:lstStyle/>
        <a:p>
          <a:endParaRPr lang="ru-RU"/>
        </a:p>
      </dgm:t>
    </dgm:pt>
    <dgm:pt modelId="{0AAE17E2-7CAD-4A6A-AD45-DB1936A652A2}" type="pres">
      <dgm:prSet presAssocID="{7CCC7A84-29F5-4709-8928-0666BB26EFD7}" presName="hierRoot2" presStyleCnt="0"/>
      <dgm:spPr/>
    </dgm:pt>
    <dgm:pt modelId="{39041A38-626F-49B5-AEFD-23CF6CAAA548}" type="pres">
      <dgm:prSet presAssocID="{7CCC7A84-29F5-4709-8928-0666BB26EFD7}" presName="composite2" presStyleCnt="0"/>
      <dgm:spPr/>
    </dgm:pt>
    <dgm:pt modelId="{F79CB850-9BF6-4F31-A71F-C273A690D405}" type="pres">
      <dgm:prSet presAssocID="{7CCC7A84-29F5-4709-8928-0666BB26EFD7}" presName="background2" presStyleLbl="node2" presStyleIdx="0" presStyleCnt="1"/>
      <dgm:spPr/>
    </dgm:pt>
    <dgm:pt modelId="{5CF7EDDF-1A55-4A17-9F6C-4E789C4658FF}" type="pres">
      <dgm:prSet presAssocID="{7CCC7A84-29F5-4709-8928-0666BB26EFD7}" presName="text2" presStyleLbl="fgAcc2" presStyleIdx="0" presStyleCnt="1" custLinFactNeighborX="-44956" custLinFactNeighborY="2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249C38-FACD-4CA3-B143-89CB44CD61C3}" type="pres">
      <dgm:prSet presAssocID="{7CCC7A84-29F5-4709-8928-0666BB26EFD7}" presName="hierChild3" presStyleCnt="0"/>
      <dgm:spPr/>
    </dgm:pt>
    <dgm:pt modelId="{652413B2-E46E-4267-9FBF-CE040F7D124E}" type="pres">
      <dgm:prSet presAssocID="{E92DB7E9-C03E-4906-B7A5-BD4043880ED2}" presName="Name17" presStyleLbl="parChTrans1D3" presStyleIdx="0" presStyleCnt="6"/>
      <dgm:spPr/>
      <dgm:t>
        <a:bodyPr/>
        <a:lstStyle/>
        <a:p>
          <a:endParaRPr lang="ru-RU"/>
        </a:p>
      </dgm:t>
    </dgm:pt>
    <dgm:pt modelId="{784D06ED-7A07-409F-927E-215265AD2B81}" type="pres">
      <dgm:prSet presAssocID="{65795FFE-8974-4C7D-A9F6-8F4F413BDCC2}" presName="hierRoot3" presStyleCnt="0"/>
      <dgm:spPr/>
    </dgm:pt>
    <dgm:pt modelId="{48FC0225-24D6-4C97-AD4B-5D18225AB39B}" type="pres">
      <dgm:prSet presAssocID="{65795FFE-8974-4C7D-A9F6-8F4F413BDCC2}" presName="composite3" presStyleCnt="0"/>
      <dgm:spPr/>
    </dgm:pt>
    <dgm:pt modelId="{0AE7AC6A-72A2-458E-A6DE-E4DFF8026243}" type="pres">
      <dgm:prSet presAssocID="{65795FFE-8974-4C7D-A9F6-8F4F413BDCC2}" presName="background3" presStyleLbl="node3" presStyleIdx="0" presStyleCnt="6"/>
      <dgm:spPr/>
    </dgm:pt>
    <dgm:pt modelId="{1D3287C6-DFF9-47CC-8908-DB6265AA0809}" type="pres">
      <dgm:prSet presAssocID="{65795FFE-8974-4C7D-A9F6-8F4F413BDCC2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D286F8-25D6-4677-BE2A-B31F59BA5472}" type="pres">
      <dgm:prSet presAssocID="{65795FFE-8974-4C7D-A9F6-8F4F413BDCC2}" presName="hierChild4" presStyleCnt="0"/>
      <dgm:spPr/>
    </dgm:pt>
    <dgm:pt modelId="{D0F7E95D-C7FE-4A0F-935E-8FEE6F71D092}" type="pres">
      <dgm:prSet presAssocID="{33B351E6-6301-4925-8C3C-07ACB026B108}" presName="Name17" presStyleLbl="parChTrans1D3" presStyleIdx="1" presStyleCnt="6"/>
      <dgm:spPr/>
      <dgm:t>
        <a:bodyPr/>
        <a:lstStyle/>
        <a:p>
          <a:endParaRPr lang="ru-RU"/>
        </a:p>
      </dgm:t>
    </dgm:pt>
    <dgm:pt modelId="{3A136E69-CA80-4C13-92DE-43E0FF4E3EBF}" type="pres">
      <dgm:prSet presAssocID="{19BF74A1-99CA-4E2C-8318-B904FE2DBFD0}" presName="hierRoot3" presStyleCnt="0"/>
      <dgm:spPr/>
    </dgm:pt>
    <dgm:pt modelId="{568F598E-4D98-4AAF-8828-37DB6136E0D6}" type="pres">
      <dgm:prSet presAssocID="{19BF74A1-99CA-4E2C-8318-B904FE2DBFD0}" presName="composite3" presStyleCnt="0"/>
      <dgm:spPr/>
    </dgm:pt>
    <dgm:pt modelId="{16D9CF89-297D-469A-9EC1-C301D3DCE1F1}" type="pres">
      <dgm:prSet presAssocID="{19BF74A1-99CA-4E2C-8318-B904FE2DBFD0}" presName="background3" presStyleLbl="node3" presStyleIdx="1" presStyleCnt="6"/>
      <dgm:spPr/>
    </dgm:pt>
    <dgm:pt modelId="{FDA656FF-F63F-457B-ADAA-50DAF418D057}" type="pres">
      <dgm:prSet presAssocID="{19BF74A1-99CA-4E2C-8318-B904FE2DBFD0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3DE9F9-101C-4674-9395-8370A415E65A}" type="pres">
      <dgm:prSet presAssocID="{19BF74A1-99CA-4E2C-8318-B904FE2DBFD0}" presName="hierChild4" presStyleCnt="0"/>
      <dgm:spPr/>
    </dgm:pt>
    <dgm:pt modelId="{694D1AE1-7305-4D25-A17E-2D8EB81BC8A4}" type="pres">
      <dgm:prSet presAssocID="{F6D8629D-3E0D-4FF4-B567-F7707CB18E36}" presName="Name17" presStyleLbl="parChTrans1D3" presStyleIdx="2" presStyleCnt="6"/>
      <dgm:spPr/>
      <dgm:t>
        <a:bodyPr/>
        <a:lstStyle/>
        <a:p>
          <a:endParaRPr lang="ru-RU"/>
        </a:p>
      </dgm:t>
    </dgm:pt>
    <dgm:pt modelId="{76F0F4D7-718B-4458-8165-DFAF24F52D38}" type="pres">
      <dgm:prSet presAssocID="{D711BB99-9F91-4745-8A0F-512B2422CEDD}" presName="hierRoot3" presStyleCnt="0"/>
      <dgm:spPr/>
    </dgm:pt>
    <dgm:pt modelId="{226C2AD3-E8EF-4728-9E8E-9CA073B38A3D}" type="pres">
      <dgm:prSet presAssocID="{D711BB99-9F91-4745-8A0F-512B2422CEDD}" presName="composite3" presStyleCnt="0"/>
      <dgm:spPr/>
    </dgm:pt>
    <dgm:pt modelId="{B51E17E0-D3CA-4CFB-A18A-5F39526C2113}" type="pres">
      <dgm:prSet presAssocID="{D711BB99-9F91-4745-8A0F-512B2422CEDD}" presName="background3" presStyleLbl="node3" presStyleIdx="2" presStyleCnt="6"/>
      <dgm:spPr/>
    </dgm:pt>
    <dgm:pt modelId="{3037B899-F28D-4A54-953C-40F7E41E4C54}" type="pres">
      <dgm:prSet presAssocID="{D711BB99-9F91-4745-8A0F-512B2422CEDD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206A58-C28A-4ADA-A38C-A6E64D429B8F}" type="pres">
      <dgm:prSet presAssocID="{D711BB99-9F91-4745-8A0F-512B2422CEDD}" presName="hierChild4" presStyleCnt="0"/>
      <dgm:spPr/>
    </dgm:pt>
    <dgm:pt modelId="{048D437B-88D0-4B38-8A65-7DEC5626C9C9}" type="pres">
      <dgm:prSet presAssocID="{4E5C9336-D8BA-4428-A622-112A4D05287C}" presName="Name17" presStyleLbl="parChTrans1D3" presStyleIdx="3" presStyleCnt="6"/>
      <dgm:spPr/>
      <dgm:t>
        <a:bodyPr/>
        <a:lstStyle/>
        <a:p>
          <a:endParaRPr lang="ru-RU"/>
        </a:p>
      </dgm:t>
    </dgm:pt>
    <dgm:pt modelId="{6414BA09-3E07-4C7B-A411-CC81B6C3C6AF}" type="pres">
      <dgm:prSet presAssocID="{16EEB4B9-C938-42E2-B2FE-4B083D588AA6}" presName="hierRoot3" presStyleCnt="0"/>
      <dgm:spPr/>
    </dgm:pt>
    <dgm:pt modelId="{1130E2C7-030F-4D00-A959-95844C030BEA}" type="pres">
      <dgm:prSet presAssocID="{16EEB4B9-C938-42E2-B2FE-4B083D588AA6}" presName="composite3" presStyleCnt="0"/>
      <dgm:spPr/>
    </dgm:pt>
    <dgm:pt modelId="{F13ECB07-75B8-43C7-90EE-0F34F9076D62}" type="pres">
      <dgm:prSet presAssocID="{16EEB4B9-C938-42E2-B2FE-4B083D588AA6}" presName="background3" presStyleLbl="node3" presStyleIdx="3" presStyleCnt="6"/>
      <dgm:spPr/>
    </dgm:pt>
    <dgm:pt modelId="{F2B5F4D5-3267-4B48-90BE-019DFB0D53C8}" type="pres">
      <dgm:prSet presAssocID="{16EEB4B9-C938-42E2-B2FE-4B083D588AA6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5E67B9-D337-4BD7-87D9-AEDC267CE8F7}" type="pres">
      <dgm:prSet presAssocID="{16EEB4B9-C938-42E2-B2FE-4B083D588AA6}" presName="hierChild4" presStyleCnt="0"/>
      <dgm:spPr/>
    </dgm:pt>
    <dgm:pt modelId="{D3A247BC-0F82-4B22-9F49-32D0013D1AC2}" type="pres">
      <dgm:prSet presAssocID="{EEEBBF0C-5F9B-4B62-9E3F-CD4222A30A80}" presName="Name17" presStyleLbl="parChTrans1D3" presStyleIdx="4" presStyleCnt="6"/>
      <dgm:spPr/>
      <dgm:t>
        <a:bodyPr/>
        <a:lstStyle/>
        <a:p>
          <a:endParaRPr lang="ru-RU"/>
        </a:p>
      </dgm:t>
    </dgm:pt>
    <dgm:pt modelId="{7954CB1C-95A1-4F54-AFA4-F5A5D15553FE}" type="pres">
      <dgm:prSet presAssocID="{B7B9D5F3-146C-4F89-8F56-F2E4E435FE21}" presName="hierRoot3" presStyleCnt="0"/>
      <dgm:spPr/>
    </dgm:pt>
    <dgm:pt modelId="{0B869ADA-6641-489A-B689-49FC93C86084}" type="pres">
      <dgm:prSet presAssocID="{B7B9D5F3-146C-4F89-8F56-F2E4E435FE21}" presName="composite3" presStyleCnt="0"/>
      <dgm:spPr/>
    </dgm:pt>
    <dgm:pt modelId="{CCEF598F-60D0-4195-9169-0B0A6F1EC76A}" type="pres">
      <dgm:prSet presAssocID="{B7B9D5F3-146C-4F89-8F56-F2E4E435FE21}" presName="background3" presStyleLbl="node3" presStyleIdx="4" presStyleCnt="6"/>
      <dgm:spPr/>
    </dgm:pt>
    <dgm:pt modelId="{68B8E04F-7E95-49BE-8DAD-555C56C357A4}" type="pres">
      <dgm:prSet presAssocID="{B7B9D5F3-146C-4F89-8F56-F2E4E435FE21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8D5E21-48A5-4C2E-8ED4-9B2E19E0175F}" type="pres">
      <dgm:prSet presAssocID="{B7B9D5F3-146C-4F89-8F56-F2E4E435FE21}" presName="hierChild4" presStyleCnt="0"/>
      <dgm:spPr/>
    </dgm:pt>
    <dgm:pt modelId="{E971D9E9-2436-480C-AC94-9053D936C350}" type="pres">
      <dgm:prSet presAssocID="{208A0C34-741E-4530-BC92-53F4155FB07A}" presName="Name17" presStyleLbl="parChTrans1D3" presStyleIdx="5" presStyleCnt="6"/>
      <dgm:spPr/>
      <dgm:t>
        <a:bodyPr/>
        <a:lstStyle/>
        <a:p>
          <a:endParaRPr lang="ru-RU"/>
        </a:p>
      </dgm:t>
    </dgm:pt>
    <dgm:pt modelId="{4FC9D4C1-58A5-4C88-9BC5-AEAEBD9DBAD3}" type="pres">
      <dgm:prSet presAssocID="{FEF0D244-9658-4D46-8925-B3D7DA437214}" presName="hierRoot3" presStyleCnt="0"/>
      <dgm:spPr/>
    </dgm:pt>
    <dgm:pt modelId="{A9A3716D-7F58-42A5-9215-B50730741D07}" type="pres">
      <dgm:prSet presAssocID="{FEF0D244-9658-4D46-8925-B3D7DA437214}" presName="composite3" presStyleCnt="0"/>
      <dgm:spPr/>
    </dgm:pt>
    <dgm:pt modelId="{BD74399F-91C3-431F-9A6F-BFA664C73DBF}" type="pres">
      <dgm:prSet presAssocID="{FEF0D244-9658-4D46-8925-B3D7DA437214}" presName="background3" presStyleLbl="node3" presStyleIdx="5" presStyleCnt="6"/>
      <dgm:spPr/>
    </dgm:pt>
    <dgm:pt modelId="{6B2F6B59-B538-4CED-8CF9-0206182B11D9}" type="pres">
      <dgm:prSet presAssocID="{FEF0D244-9658-4D46-8925-B3D7DA437214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DE4CCA-805E-4DF5-A5DA-323947CC0530}" type="pres">
      <dgm:prSet presAssocID="{FEF0D244-9658-4D46-8925-B3D7DA437214}" presName="hierChild4" presStyleCnt="0"/>
      <dgm:spPr/>
    </dgm:pt>
  </dgm:ptLst>
  <dgm:cxnLst>
    <dgm:cxn modelId="{5EECD2F6-9220-4415-94F1-8DBBB3DD2EA4}" srcId="{7CCC7A84-29F5-4709-8928-0666BB26EFD7}" destId="{16EEB4B9-C938-42E2-B2FE-4B083D588AA6}" srcOrd="3" destOrd="0" parTransId="{4E5C9336-D8BA-4428-A622-112A4D05287C}" sibTransId="{4B406DCF-EC9D-4E6F-AFE5-67684E8E67F6}"/>
    <dgm:cxn modelId="{EDC6F07F-3BC0-4732-98AA-58D8A10F8F91}" type="presOf" srcId="{E92DB7E9-C03E-4906-B7A5-BD4043880ED2}" destId="{652413B2-E46E-4267-9FBF-CE040F7D124E}" srcOrd="0" destOrd="0" presId="urn:microsoft.com/office/officeart/2005/8/layout/hierarchy1"/>
    <dgm:cxn modelId="{645B37EA-AFA1-4D6B-9133-226D0DFD5CA9}" type="presOf" srcId="{BABFA525-6F8B-4E5A-A4E5-0C16E95B22FF}" destId="{050A9A2B-69A8-478A-92BC-EEFF3EBF23EC}" srcOrd="0" destOrd="0" presId="urn:microsoft.com/office/officeart/2005/8/layout/hierarchy1"/>
    <dgm:cxn modelId="{C70EBB79-49B6-409A-A23F-08C98D1DD8B2}" srcId="{7CCC7A84-29F5-4709-8928-0666BB26EFD7}" destId="{D711BB99-9F91-4745-8A0F-512B2422CEDD}" srcOrd="2" destOrd="0" parTransId="{F6D8629D-3E0D-4FF4-B567-F7707CB18E36}" sibTransId="{5B023D3C-2AF1-42F3-90D9-986FA16A85AB}"/>
    <dgm:cxn modelId="{8DE02F61-4B35-4092-96CA-6FEB6DDD4BBF}" type="presOf" srcId="{16EEB4B9-C938-42E2-B2FE-4B083D588AA6}" destId="{F2B5F4D5-3267-4B48-90BE-019DFB0D53C8}" srcOrd="0" destOrd="0" presId="urn:microsoft.com/office/officeart/2005/8/layout/hierarchy1"/>
    <dgm:cxn modelId="{BEB44CBE-C913-4202-8317-B2A6CBC66D06}" srcId="{A33F8734-59E1-4157-8344-56F5EF4BB894}" destId="{BABFA525-6F8B-4E5A-A4E5-0C16E95B22FF}" srcOrd="0" destOrd="0" parTransId="{1B6B7713-B249-4C8E-B1F2-1CC00D688310}" sibTransId="{76AAEF67-2E31-4B3F-8BB3-0D467DE2BEB9}"/>
    <dgm:cxn modelId="{DEF81AEB-D921-44A4-AAE1-9AAAA848D8D2}" type="presOf" srcId="{F6D8629D-3E0D-4FF4-B567-F7707CB18E36}" destId="{694D1AE1-7305-4D25-A17E-2D8EB81BC8A4}" srcOrd="0" destOrd="0" presId="urn:microsoft.com/office/officeart/2005/8/layout/hierarchy1"/>
    <dgm:cxn modelId="{55822AAE-20AE-47E1-8CA5-48D728817F90}" type="presOf" srcId="{19BF74A1-99CA-4E2C-8318-B904FE2DBFD0}" destId="{FDA656FF-F63F-457B-ADAA-50DAF418D057}" srcOrd="0" destOrd="0" presId="urn:microsoft.com/office/officeart/2005/8/layout/hierarchy1"/>
    <dgm:cxn modelId="{43B6E532-F321-4B56-8413-0CDD793FD7B6}" type="presOf" srcId="{D711BB99-9F91-4745-8A0F-512B2422CEDD}" destId="{3037B899-F28D-4A54-953C-40F7E41E4C54}" srcOrd="0" destOrd="0" presId="urn:microsoft.com/office/officeart/2005/8/layout/hierarchy1"/>
    <dgm:cxn modelId="{D3B1A3AB-F4A2-47E0-928C-D10649EEB60A}" srcId="{7CCC7A84-29F5-4709-8928-0666BB26EFD7}" destId="{FEF0D244-9658-4D46-8925-B3D7DA437214}" srcOrd="5" destOrd="0" parTransId="{208A0C34-741E-4530-BC92-53F4155FB07A}" sibTransId="{03E4727A-CE24-40DA-B16F-1003030110A6}"/>
    <dgm:cxn modelId="{D47B1D07-A346-4406-BDAF-3443990C6262}" type="presOf" srcId="{EEEBBF0C-5F9B-4B62-9E3F-CD4222A30A80}" destId="{D3A247BC-0F82-4B22-9F49-32D0013D1AC2}" srcOrd="0" destOrd="0" presId="urn:microsoft.com/office/officeart/2005/8/layout/hierarchy1"/>
    <dgm:cxn modelId="{29FD1953-DBD3-4097-961B-62A636BE287A}" srcId="{7CCC7A84-29F5-4709-8928-0666BB26EFD7}" destId="{19BF74A1-99CA-4E2C-8318-B904FE2DBFD0}" srcOrd="1" destOrd="0" parTransId="{33B351E6-6301-4925-8C3C-07ACB026B108}" sibTransId="{BE8864B9-657D-4B43-8DFB-5400F8802609}"/>
    <dgm:cxn modelId="{2A4FB046-5186-4F3F-AC10-5AB2501EC393}" type="presOf" srcId="{65795FFE-8974-4C7D-A9F6-8F4F413BDCC2}" destId="{1D3287C6-DFF9-47CC-8908-DB6265AA0809}" srcOrd="0" destOrd="0" presId="urn:microsoft.com/office/officeart/2005/8/layout/hierarchy1"/>
    <dgm:cxn modelId="{CC9CD513-30F0-4AD4-A8D4-CA69AB6C2C47}" type="presOf" srcId="{A33F8734-59E1-4157-8344-56F5EF4BB894}" destId="{BCAB5ED7-7C3C-48D4-9AEC-3583147E231E}" srcOrd="0" destOrd="0" presId="urn:microsoft.com/office/officeart/2005/8/layout/hierarchy1"/>
    <dgm:cxn modelId="{6EC2434C-F1CC-4E28-ABE1-430C21B54E57}" type="presOf" srcId="{7CCC7A84-29F5-4709-8928-0666BB26EFD7}" destId="{5CF7EDDF-1A55-4A17-9F6C-4E789C4658FF}" srcOrd="0" destOrd="0" presId="urn:microsoft.com/office/officeart/2005/8/layout/hierarchy1"/>
    <dgm:cxn modelId="{D27B3180-060B-40E7-A35E-0D6A92127FC9}" type="presOf" srcId="{5653294B-716D-49AB-BAF8-07CAD2BE758F}" destId="{D719937B-FD04-4C28-BCDD-CD820BA683CD}" srcOrd="0" destOrd="0" presId="urn:microsoft.com/office/officeart/2005/8/layout/hierarchy1"/>
    <dgm:cxn modelId="{D0FF1058-0B3C-442B-8660-50D523934353}" type="presOf" srcId="{208A0C34-741E-4530-BC92-53F4155FB07A}" destId="{E971D9E9-2436-480C-AC94-9053D936C350}" srcOrd="0" destOrd="0" presId="urn:microsoft.com/office/officeart/2005/8/layout/hierarchy1"/>
    <dgm:cxn modelId="{1FDF9503-2C58-4E2C-AD96-72E6467F9CA0}" type="presOf" srcId="{4E5C9336-D8BA-4428-A622-112A4D05287C}" destId="{048D437B-88D0-4B38-8A65-7DEC5626C9C9}" srcOrd="0" destOrd="0" presId="urn:microsoft.com/office/officeart/2005/8/layout/hierarchy1"/>
    <dgm:cxn modelId="{20C4F3C6-7087-48F4-944F-6DFA76C07997}" type="presOf" srcId="{FEF0D244-9658-4D46-8925-B3D7DA437214}" destId="{6B2F6B59-B538-4CED-8CF9-0206182B11D9}" srcOrd="0" destOrd="0" presId="urn:microsoft.com/office/officeart/2005/8/layout/hierarchy1"/>
    <dgm:cxn modelId="{AAEA94D6-28EA-4200-A35C-83567F9F3200}" type="presOf" srcId="{B7B9D5F3-146C-4F89-8F56-F2E4E435FE21}" destId="{68B8E04F-7E95-49BE-8DAD-555C56C357A4}" srcOrd="0" destOrd="0" presId="urn:microsoft.com/office/officeart/2005/8/layout/hierarchy1"/>
    <dgm:cxn modelId="{E80AFF93-0588-4128-9844-4AE17D01580A}" srcId="{BABFA525-6F8B-4E5A-A4E5-0C16E95B22FF}" destId="{7CCC7A84-29F5-4709-8928-0666BB26EFD7}" srcOrd="0" destOrd="0" parTransId="{5653294B-716D-49AB-BAF8-07CAD2BE758F}" sibTransId="{1FFBE121-6E05-4535-9AD6-C8B50FE639D8}"/>
    <dgm:cxn modelId="{148ADACA-0F31-4162-894A-9A4D5EC3CFCB}" srcId="{7CCC7A84-29F5-4709-8928-0666BB26EFD7}" destId="{65795FFE-8974-4C7D-A9F6-8F4F413BDCC2}" srcOrd="0" destOrd="0" parTransId="{E92DB7E9-C03E-4906-B7A5-BD4043880ED2}" sibTransId="{E67DCF72-4A04-4444-A820-8DBEDAE8BAD3}"/>
    <dgm:cxn modelId="{4BA6B08B-B4D2-4DD0-BFB9-97541B3F4C33}" type="presOf" srcId="{33B351E6-6301-4925-8C3C-07ACB026B108}" destId="{D0F7E95D-C7FE-4A0F-935E-8FEE6F71D092}" srcOrd="0" destOrd="0" presId="urn:microsoft.com/office/officeart/2005/8/layout/hierarchy1"/>
    <dgm:cxn modelId="{198CB611-694F-44F1-9679-E243190F9C70}" srcId="{7CCC7A84-29F5-4709-8928-0666BB26EFD7}" destId="{B7B9D5F3-146C-4F89-8F56-F2E4E435FE21}" srcOrd="4" destOrd="0" parTransId="{EEEBBF0C-5F9B-4B62-9E3F-CD4222A30A80}" sibTransId="{9870B418-C007-4A9F-872F-2902C36BEFED}"/>
    <dgm:cxn modelId="{32DFB6EA-766B-4173-99DA-5A3DE9B9448E}" type="presParOf" srcId="{BCAB5ED7-7C3C-48D4-9AEC-3583147E231E}" destId="{2DC68F92-9178-4740-AB6B-8F245A5C2F38}" srcOrd="0" destOrd="0" presId="urn:microsoft.com/office/officeart/2005/8/layout/hierarchy1"/>
    <dgm:cxn modelId="{9F950578-B665-4F96-BE40-4454692D1313}" type="presParOf" srcId="{2DC68F92-9178-4740-AB6B-8F245A5C2F38}" destId="{7A956789-B7BA-4571-A4B1-2338F2203EB6}" srcOrd="0" destOrd="0" presId="urn:microsoft.com/office/officeart/2005/8/layout/hierarchy1"/>
    <dgm:cxn modelId="{0BC9DF4F-DE72-49E0-8619-5AA08E236220}" type="presParOf" srcId="{7A956789-B7BA-4571-A4B1-2338F2203EB6}" destId="{E47D8070-A7ED-430C-8DDF-C0E58FC61434}" srcOrd="0" destOrd="0" presId="urn:microsoft.com/office/officeart/2005/8/layout/hierarchy1"/>
    <dgm:cxn modelId="{BF972D59-1F17-4533-A0FA-8786CDE87FFB}" type="presParOf" srcId="{7A956789-B7BA-4571-A4B1-2338F2203EB6}" destId="{050A9A2B-69A8-478A-92BC-EEFF3EBF23EC}" srcOrd="1" destOrd="0" presId="urn:microsoft.com/office/officeart/2005/8/layout/hierarchy1"/>
    <dgm:cxn modelId="{E5921B8B-AF03-4748-8804-ED6C554C226A}" type="presParOf" srcId="{2DC68F92-9178-4740-AB6B-8F245A5C2F38}" destId="{3659A234-CAD9-4942-A0F7-C3109C8865A2}" srcOrd="1" destOrd="0" presId="urn:microsoft.com/office/officeart/2005/8/layout/hierarchy1"/>
    <dgm:cxn modelId="{09BA6CB2-6F0A-4E38-A7C5-626B7DC3E0DB}" type="presParOf" srcId="{3659A234-CAD9-4942-A0F7-C3109C8865A2}" destId="{D719937B-FD04-4C28-BCDD-CD820BA683CD}" srcOrd="0" destOrd="0" presId="urn:microsoft.com/office/officeart/2005/8/layout/hierarchy1"/>
    <dgm:cxn modelId="{4BC8A8D8-0CBE-425D-910A-289799B2DCD5}" type="presParOf" srcId="{3659A234-CAD9-4942-A0F7-C3109C8865A2}" destId="{0AAE17E2-7CAD-4A6A-AD45-DB1936A652A2}" srcOrd="1" destOrd="0" presId="urn:microsoft.com/office/officeart/2005/8/layout/hierarchy1"/>
    <dgm:cxn modelId="{0BA90350-46C6-4F56-AF53-E9C9D379A109}" type="presParOf" srcId="{0AAE17E2-7CAD-4A6A-AD45-DB1936A652A2}" destId="{39041A38-626F-49B5-AEFD-23CF6CAAA548}" srcOrd="0" destOrd="0" presId="urn:microsoft.com/office/officeart/2005/8/layout/hierarchy1"/>
    <dgm:cxn modelId="{E17385E9-E1F3-46A4-B1C2-C672430EC26C}" type="presParOf" srcId="{39041A38-626F-49B5-AEFD-23CF6CAAA548}" destId="{F79CB850-9BF6-4F31-A71F-C273A690D405}" srcOrd="0" destOrd="0" presId="urn:microsoft.com/office/officeart/2005/8/layout/hierarchy1"/>
    <dgm:cxn modelId="{102794E0-591E-44E4-B185-ED2A148F9EDA}" type="presParOf" srcId="{39041A38-626F-49B5-AEFD-23CF6CAAA548}" destId="{5CF7EDDF-1A55-4A17-9F6C-4E789C4658FF}" srcOrd="1" destOrd="0" presId="urn:microsoft.com/office/officeart/2005/8/layout/hierarchy1"/>
    <dgm:cxn modelId="{5F7A7C29-7352-4ECE-BCA3-B20E53F1218D}" type="presParOf" srcId="{0AAE17E2-7CAD-4A6A-AD45-DB1936A652A2}" destId="{77249C38-FACD-4CA3-B143-89CB44CD61C3}" srcOrd="1" destOrd="0" presId="urn:microsoft.com/office/officeart/2005/8/layout/hierarchy1"/>
    <dgm:cxn modelId="{6A467A6F-8E08-4154-A733-ECB98CF0E636}" type="presParOf" srcId="{77249C38-FACD-4CA3-B143-89CB44CD61C3}" destId="{652413B2-E46E-4267-9FBF-CE040F7D124E}" srcOrd="0" destOrd="0" presId="urn:microsoft.com/office/officeart/2005/8/layout/hierarchy1"/>
    <dgm:cxn modelId="{3F4DA3B7-B6B4-4CE8-BBCF-A50353C1976F}" type="presParOf" srcId="{77249C38-FACD-4CA3-B143-89CB44CD61C3}" destId="{784D06ED-7A07-409F-927E-215265AD2B81}" srcOrd="1" destOrd="0" presId="urn:microsoft.com/office/officeart/2005/8/layout/hierarchy1"/>
    <dgm:cxn modelId="{6F635C70-79B3-469C-BC27-FE706623E913}" type="presParOf" srcId="{784D06ED-7A07-409F-927E-215265AD2B81}" destId="{48FC0225-24D6-4C97-AD4B-5D18225AB39B}" srcOrd="0" destOrd="0" presId="urn:microsoft.com/office/officeart/2005/8/layout/hierarchy1"/>
    <dgm:cxn modelId="{8B079357-0A1F-4DBF-A99C-73170BD6192B}" type="presParOf" srcId="{48FC0225-24D6-4C97-AD4B-5D18225AB39B}" destId="{0AE7AC6A-72A2-458E-A6DE-E4DFF8026243}" srcOrd="0" destOrd="0" presId="urn:microsoft.com/office/officeart/2005/8/layout/hierarchy1"/>
    <dgm:cxn modelId="{D3A22760-681C-48C8-897E-7B275993FB73}" type="presParOf" srcId="{48FC0225-24D6-4C97-AD4B-5D18225AB39B}" destId="{1D3287C6-DFF9-47CC-8908-DB6265AA0809}" srcOrd="1" destOrd="0" presId="urn:microsoft.com/office/officeart/2005/8/layout/hierarchy1"/>
    <dgm:cxn modelId="{3CB02CBB-BDB1-4E2F-9327-13B48D9E768B}" type="presParOf" srcId="{784D06ED-7A07-409F-927E-215265AD2B81}" destId="{6FD286F8-25D6-4677-BE2A-B31F59BA5472}" srcOrd="1" destOrd="0" presId="urn:microsoft.com/office/officeart/2005/8/layout/hierarchy1"/>
    <dgm:cxn modelId="{89AD05BD-9C3E-4909-BF0B-E16A0859A82A}" type="presParOf" srcId="{77249C38-FACD-4CA3-B143-89CB44CD61C3}" destId="{D0F7E95D-C7FE-4A0F-935E-8FEE6F71D092}" srcOrd="2" destOrd="0" presId="urn:microsoft.com/office/officeart/2005/8/layout/hierarchy1"/>
    <dgm:cxn modelId="{5E1B7452-056D-4F6B-B18F-1EA0DCD7D8C1}" type="presParOf" srcId="{77249C38-FACD-4CA3-B143-89CB44CD61C3}" destId="{3A136E69-CA80-4C13-92DE-43E0FF4E3EBF}" srcOrd="3" destOrd="0" presId="urn:microsoft.com/office/officeart/2005/8/layout/hierarchy1"/>
    <dgm:cxn modelId="{5CA86427-ECD0-423D-A861-C20B5C9623E7}" type="presParOf" srcId="{3A136E69-CA80-4C13-92DE-43E0FF4E3EBF}" destId="{568F598E-4D98-4AAF-8828-37DB6136E0D6}" srcOrd="0" destOrd="0" presId="urn:microsoft.com/office/officeart/2005/8/layout/hierarchy1"/>
    <dgm:cxn modelId="{36148B93-626A-4952-98F7-03964A5C8CBB}" type="presParOf" srcId="{568F598E-4D98-4AAF-8828-37DB6136E0D6}" destId="{16D9CF89-297D-469A-9EC1-C301D3DCE1F1}" srcOrd="0" destOrd="0" presId="urn:microsoft.com/office/officeart/2005/8/layout/hierarchy1"/>
    <dgm:cxn modelId="{5AACA832-1D3F-4884-9F80-1FEB409A1E49}" type="presParOf" srcId="{568F598E-4D98-4AAF-8828-37DB6136E0D6}" destId="{FDA656FF-F63F-457B-ADAA-50DAF418D057}" srcOrd="1" destOrd="0" presId="urn:microsoft.com/office/officeart/2005/8/layout/hierarchy1"/>
    <dgm:cxn modelId="{1CFF80AE-B3EC-457E-B4D2-8F9109ACEC4E}" type="presParOf" srcId="{3A136E69-CA80-4C13-92DE-43E0FF4E3EBF}" destId="{D03DE9F9-101C-4674-9395-8370A415E65A}" srcOrd="1" destOrd="0" presId="urn:microsoft.com/office/officeart/2005/8/layout/hierarchy1"/>
    <dgm:cxn modelId="{BA015B96-09A6-4AA5-9704-F250EF34F6F5}" type="presParOf" srcId="{77249C38-FACD-4CA3-B143-89CB44CD61C3}" destId="{694D1AE1-7305-4D25-A17E-2D8EB81BC8A4}" srcOrd="4" destOrd="0" presId="urn:microsoft.com/office/officeart/2005/8/layout/hierarchy1"/>
    <dgm:cxn modelId="{6A9A5888-53AF-4915-A2EB-01ACAEFA1A23}" type="presParOf" srcId="{77249C38-FACD-4CA3-B143-89CB44CD61C3}" destId="{76F0F4D7-718B-4458-8165-DFAF24F52D38}" srcOrd="5" destOrd="0" presId="urn:microsoft.com/office/officeart/2005/8/layout/hierarchy1"/>
    <dgm:cxn modelId="{824BDBAD-55BC-409E-9ADC-F4E24E4A2F63}" type="presParOf" srcId="{76F0F4D7-718B-4458-8165-DFAF24F52D38}" destId="{226C2AD3-E8EF-4728-9E8E-9CA073B38A3D}" srcOrd="0" destOrd="0" presId="urn:microsoft.com/office/officeart/2005/8/layout/hierarchy1"/>
    <dgm:cxn modelId="{F027DA8B-7638-49F1-AC43-3295F7A2BF8F}" type="presParOf" srcId="{226C2AD3-E8EF-4728-9E8E-9CA073B38A3D}" destId="{B51E17E0-D3CA-4CFB-A18A-5F39526C2113}" srcOrd="0" destOrd="0" presId="urn:microsoft.com/office/officeart/2005/8/layout/hierarchy1"/>
    <dgm:cxn modelId="{0BF5191B-407D-4A0C-8896-9BAB99F8ADE5}" type="presParOf" srcId="{226C2AD3-E8EF-4728-9E8E-9CA073B38A3D}" destId="{3037B899-F28D-4A54-953C-40F7E41E4C54}" srcOrd="1" destOrd="0" presId="urn:microsoft.com/office/officeart/2005/8/layout/hierarchy1"/>
    <dgm:cxn modelId="{0822C3A6-51C6-4BB3-94B9-A5D28B1C2E63}" type="presParOf" srcId="{76F0F4D7-718B-4458-8165-DFAF24F52D38}" destId="{DF206A58-C28A-4ADA-A38C-A6E64D429B8F}" srcOrd="1" destOrd="0" presId="urn:microsoft.com/office/officeart/2005/8/layout/hierarchy1"/>
    <dgm:cxn modelId="{8E018934-06CC-4106-8B9C-118DBB1C86CA}" type="presParOf" srcId="{77249C38-FACD-4CA3-B143-89CB44CD61C3}" destId="{048D437B-88D0-4B38-8A65-7DEC5626C9C9}" srcOrd="6" destOrd="0" presId="urn:microsoft.com/office/officeart/2005/8/layout/hierarchy1"/>
    <dgm:cxn modelId="{31F04067-C753-4271-83D6-87059A629465}" type="presParOf" srcId="{77249C38-FACD-4CA3-B143-89CB44CD61C3}" destId="{6414BA09-3E07-4C7B-A411-CC81B6C3C6AF}" srcOrd="7" destOrd="0" presId="urn:microsoft.com/office/officeart/2005/8/layout/hierarchy1"/>
    <dgm:cxn modelId="{F25EA919-3B44-4322-9483-3C75FEE47F84}" type="presParOf" srcId="{6414BA09-3E07-4C7B-A411-CC81B6C3C6AF}" destId="{1130E2C7-030F-4D00-A959-95844C030BEA}" srcOrd="0" destOrd="0" presId="urn:microsoft.com/office/officeart/2005/8/layout/hierarchy1"/>
    <dgm:cxn modelId="{B04F3484-8FD8-4E21-A46E-0C818ECE5543}" type="presParOf" srcId="{1130E2C7-030F-4D00-A959-95844C030BEA}" destId="{F13ECB07-75B8-43C7-90EE-0F34F9076D62}" srcOrd="0" destOrd="0" presId="urn:microsoft.com/office/officeart/2005/8/layout/hierarchy1"/>
    <dgm:cxn modelId="{CB55FAC9-1496-4170-A61A-03E6FD0A264B}" type="presParOf" srcId="{1130E2C7-030F-4D00-A959-95844C030BEA}" destId="{F2B5F4D5-3267-4B48-90BE-019DFB0D53C8}" srcOrd="1" destOrd="0" presId="urn:microsoft.com/office/officeart/2005/8/layout/hierarchy1"/>
    <dgm:cxn modelId="{A13D2B26-CAE7-44EF-9ACE-85E3B090106A}" type="presParOf" srcId="{6414BA09-3E07-4C7B-A411-CC81B6C3C6AF}" destId="{1E5E67B9-D337-4BD7-87D9-AEDC267CE8F7}" srcOrd="1" destOrd="0" presId="urn:microsoft.com/office/officeart/2005/8/layout/hierarchy1"/>
    <dgm:cxn modelId="{5406E4F6-468A-4574-BF0F-42946B0DEEEB}" type="presParOf" srcId="{77249C38-FACD-4CA3-B143-89CB44CD61C3}" destId="{D3A247BC-0F82-4B22-9F49-32D0013D1AC2}" srcOrd="8" destOrd="0" presId="urn:microsoft.com/office/officeart/2005/8/layout/hierarchy1"/>
    <dgm:cxn modelId="{B61A3C12-2B9A-4066-BC07-F875ED0FD2EE}" type="presParOf" srcId="{77249C38-FACD-4CA3-B143-89CB44CD61C3}" destId="{7954CB1C-95A1-4F54-AFA4-F5A5D15553FE}" srcOrd="9" destOrd="0" presId="urn:microsoft.com/office/officeart/2005/8/layout/hierarchy1"/>
    <dgm:cxn modelId="{3C28A0AB-152A-4E21-87EB-CDC551D68486}" type="presParOf" srcId="{7954CB1C-95A1-4F54-AFA4-F5A5D15553FE}" destId="{0B869ADA-6641-489A-B689-49FC93C86084}" srcOrd="0" destOrd="0" presId="urn:microsoft.com/office/officeart/2005/8/layout/hierarchy1"/>
    <dgm:cxn modelId="{A86E56C7-49C6-40FE-B5DB-64C16D13D9DB}" type="presParOf" srcId="{0B869ADA-6641-489A-B689-49FC93C86084}" destId="{CCEF598F-60D0-4195-9169-0B0A6F1EC76A}" srcOrd="0" destOrd="0" presId="urn:microsoft.com/office/officeart/2005/8/layout/hierarchy1"/>
    <dgm:cxn modelId="{E6924089-04FE-480A-8277-5672E2AA0824}" type="presParOf" srcId="{0B869ADA-6641-489A-B689-49FC93C86084}" destId="{68B8E04F-7E95-49BE-8DAD-555C56C357A4}" srcOrd="1" destOrd="0" presId="urn:microsoft.com/office/officeart/2005/8/layout/hierarchy1"/>
    <dgm:cxn modelId="{B24F4F4C-5A85-46DC-8CC8-C98C03EF0284}" type="presParOf" srcId="{7954CB1C-95A1-4F54-AFA4-F5A5D15553FE}" destId="{998D5E21-48A5-4C2E-8ED4-9B2E19E0175F}" srcOrd="1" destOrd="0" presId="urn:microsoft.com/office/officeart/2005/8/layout/hierarchy1"/>
    <dgm:cxn modelId="{18AEBFC6-31A8-47C5-9C22-0374B113779C}" type="presParOf" srcId="{77249C38-FACD-4CA3-B143-89CB44CD61C3}" destId="{E971D9E9-2436-480C-AC94-9053D936C350}" srcOrd="10" destOrd="0" presId="urn:microsoft.com/office/officeart/2005/8/layout/hierarchy1"/>
    <dgm:cxn modelId="{C5096F97-CBBD-45F0-94D1-9942A7C33BD0}" type="presParOf" srcId="{77249C38-FACD-4CA3-B143-89CB44CD61C3}" destId="{4FC9D4C1-58A5-4C88-9BC5-AEAEBD9DBAD3}" srcOrd="11" destOrd="0" presId="urn:microsoft.com/office/officeart/2005/8/layout/hierarchy1"/>
    <dgm:cxn modelId="{772FA97D-3A00-4134-BACC-A9DE99AB5050}" type="presParOf" srcId="{4FC9D4C1-58A5-4C88-9BC5-AEAEBD9DBAD3}" destId="{A9A3716D-7F58-42A5-9215-B50730741D07}" srcOrd="0" destOrd="0" presId="urn:microsoft.com/office/officeart/2005/8/layout/hierarchy1"/>
    <dgm:cxn modelId="{25BC5A33-D2B6-4FB3-9FD5-AD0B5F2478DB}" type="presParOf" srcId="{A9A3716D-7F58-42A5-9215-B50730741D07}" destId="{BD74399F-91C3-431F-9A6F-BFA664C73DBF}" srcOrd="0" destOrd="0" presId="urn:microsoft.com/office/officeart/2005/8/layout/hierarchy1"/>
    <dgm:cxn modelId="{13E31BBB-3D68-4634-8DBC-BDA7DF23A481}" type="presParOf" srcId="{A9A3716D-7F58-42A5-9215-B50730741D07}" destId="{6B2F6B59-B538-4CED-8CF9-0206182B11D9}" srcOrd="1" destOrd="0" presId="urn:microsoft.com/office/officeart/2005/8/layout/hierarchy1"/>
    <dgm:cxn modelId="{B0820E1A-5FE7-4517-993B-7A317780974E}" type="presParOf" srcId="{4FC9D4C1-58A5-4C88-9BC5-AEAEBD9DBAD3}" destId="{E3DE4CCA-805E-4DF5-A5DA-323947CC053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3F8734-59E1-4157-8344-56F5EF4BB89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BFA525-6F8B-4E5A-A4E5-0C16E95B22FF}">
      <dgm:prSet phldrT="[Текст]"/>
      <dgm:spPr/>
      <dgm:t>
        <a:bodyPr/>
        <a:lstStyle/>
        <a:p>
          <a:r>
            <a:rPr lang="ru-RU" dirty="0" smtClean="0"/>
            <a:t>Руководитель ОУ</a:t>
          </a:r>
          <a:endParaRPr lang="ru-RU" dirty="0"/>
        </a:p>
      </dgm:t>
    </dgm:pt>
    <dgm:pt modelId="{1B6B7713-B249-4C8E-B1F2-1CC00D688310}" type="parTrans" cxnId="{BEB44CBE-C913-4202-8317-B2A6CBC66D06}">
      <dgm:prSet/>
      <dgm:spPr/>
      <dgm:t>
        <a:bodyPr/>
        <a:lstStyle/>
        <a:p>
          <a:endParaRPr lang="ru-RU"/>
        </a:p>
      </dgm:t>
    </dgm:pt>
    <dgm:pt modelId="{76AAEF67-2E31-4B3F-8BB3-0D467DE2BEB9}" type="sibTrans" cxnId="{BEB44CBE-C913-4202-8317-B2A6CBC66D06}">
      <dgm:prSet/>
      <dgm:spPr/>
      <dgm:t>
        <a:bodyPr/>
        <a:lstStyle/>
        <a:p>
          <a:endParaRPr lang="ru-RU"/>
        </a:p>
      </dgm:t>
    </dgm:pt>
    <dgm:pt modelId="{7CCC7A84-29F5-4709-8928-0666BB26EFD7}">
      <dgm:prSet phldrT="[Текст]"/>
      <dgm:spPr/>
      <dgm:t>
        <a:bodyPr/>
        <a:lstStyle/>
        <a:p>
          <a:r>
            <a:rPr lang="ru-RU" dirty="0" smtClean="0"/>
            <a:t>Руководитель СЗОУ</a:t>
          </a:r>
          <a:endParaRPr lang="ru-RU" dirty="0"/>
        </a:p>
      </dgm:t>
    </dgm:pt>
    <dgm:pt modelId="{5653294B-716D-49AB-BAF8-07CAD2BE758F}" type="parTrans" cxnId="{E80AFF93-0588-4128-9844-4AE17D01580A}">
      <dgm:prSet/>
      <dgm:spPr/>
      <dgm:t>
        <a:bodyPr/>
        <a:lstStyle/>
        <a:p>
          <a:endParaRPr lang="ru-RU"/>
        </a:p>
      </dgm:t>
    </dgm:pt>
    <dgm:pt modelId="{1FFBE121-6E05-4535-9AD6-C8B50FE639D8}" type="sibTrans" cxnId="{E80AFF93-0588-4128-9844-4AE17D01580A}">
      <dgm:prSet/>
      <dgm:spPr/>
      <dgm:t>
        <a:bodyPr/>
        <a:lstStyle/>
        <a:p>
          <a:endParaRPr lang="ru-RU"/>
        </a:p>
      </dgm:t>
    </dgm:pt>
    <dgm:pt modelId="{65795FFE-8974-4C7D-A9F6-8F4F413BDCC2}">
      <dgm:prSet phldrT="[Текст]"/>
      <dgm:spPr/>
      <dgm:t>
        <a:bodyPr/>
        <a:lstStyle/>
        <a:p>
          <a:r>
            <a:rPr lang="ru-RU" dirty="0" smtClean="0"/>
            <a:t>Ответственный за физкультурно-оздоровительное направление</a:t>
          </a:r>
          <a:endParaRPr lang="ru-RU" dirty="0"/>
        </a:p>
      </dgm:t>
    </dgm:pt>
    <dgm:pt modelId="{E92DB7E9-C03E-4906-B7A5-BD4043880ED2}" type="parTrans" cxnId="{148ADACA-0F31-4162-894A-9A4D5EC3CFCB}">
      <dgm:prSet/>
      <dgm:spPr/>
      <dgm:t>
        <a:bodyPr/>
        <a:lstStyle/>
        <a:p>
          <a:endParaRPr lang="ru-RU"/>
        </a:p>
      </dgm:t>
    </dgm:pt>
    <dgm:pt modelId="{E67DCF72-4A04-4444-A820-8DBEDAE8BAD3}" type="sibTrans" cxnId="{148ADACA-0F31-4162-894A-9A4D5EC3CFCB}">
      <dgm:prSet/>
      <dgm:spPr/>
      <dgm:t>
        <a:bodyPr/>
        <a:lstStyle/>
        <a:p>
          <a:endParaRPr lang="ru-RU"/>
        </a:p>
      </dgm:t>
    </dgm:pt>
    <dgm:pt modelId="{19BF74A1-99CA-4E2C-8318-B904FE2DBFD0}">
      <dgm:prSet phldrT="[Текст]"/>
      <dgm:spPr/>
      <dgm:t>
        <a:bodyPr/>
        <a:lstStyle/>
        <a:p>
          <a:r>
            <a:rPr lang="ru-RU" dirty="0" smtClean="0"/>
            <a:t>Ответственный за медицинское направление</a:t>
          </a:r>
          <a:endParaRPr lang="ru-RU" dirty="0"/>
        </a:p>
      </dgm:t>
    </dgm:pt>
    <dgm:pt modelId="{33B351E6-6301-4925-8C3C-07ACB026B108}" type="parTrans" cxnId="{29FD1953-DBD3-4097-961B-62A636BE287A}">
      <dgm:prSet/>
      <dgm:spPr/>
      <dgm:t>
        <a:bodyPr/>
        <a:lstStyle/>
        <a:p>
          <a:endParaRPr lang="ru-RU"/>
        </a:p>
      </dgm:t>
    </dgm:pt>
    <dgm:pt modelId="{BE8864B9-657D-4B43-8DFB-5400F8802609}" type="sibTrans" cxnId="{29FD1953-DBD3-4097-961B-62A636BE287A}">
      <dgm:prSet/>
      <dgm:spPr/>
      <dgm:t>
        <a:bodyPr/>
        <a:lstStyle/>
        <a:p>
          <a:endParaRPr lang="ru-RU"/>
        </a:p>
      </dgm:t>
    </dgm:pt>
    <dgm:pt modelId="{D711BB99-9F91-4745-8A0F-512B2422CEDD}">
      <dgm:prSet/>
      <dgm:spPr/>
      <dgm:t>
        <a:bodyPr/>
        <a:lstStyle/>
        <a:p>
          <a:r>
            <a:rPr lang="ru-RU" dirty="0" smtClean="0"/>
            <a:t>Ответственный за </a:t>
          </a:r>
          <a:r>
            <a:rPr lang="ru-RU" dirty="0" err="1" smtClean="0"/>
            <a:t>валеолого</a:t>
          </a:r>
          <a:r>
            <a:rPr lang="ru-RU" dirty="0" smtClean="0"/>
            <a:t>-педагогическое направление</a:t>
          </a:r>
          <a:endParaRPr lang="ru-RU" dirty="0"/>
        </a:p>
      </dgm:t>
    </dgm:pt>
    <dgm:pt modelId="{F6D8629D-3E0D-4FF4-B567-F7707CB18E36}" type="parTrans" cxnId="{C70EBB79-49B6-409A-A23F-08C98D1DD8B2}">
      <dgm:prSet/>
      <dgm:spPr/>
      <dgm:t>
        <a:bodyPr/>
        <a:lstStyle/>
        <a:p>
          <a:endParaRPr lang="ru-RU"/>
        </a:p>
      </dgm:t>
    </dgm:pt>
    <dgm:pt modelId="{5B023D3C-2AF1-42F3-90D9-986FA16A85AB}" type="sibTrans" cxnId="{C70EBB79-49B6-409A-A23F-08C98D1DD8B2}">
      <dgm:prSet/>
      <dgm:spPr/>
      <dgm:t>
        <a:bodyPr/>
        <a:lstStyle/>
        <a:p>
          <a:endParaRPr lang="ru-RU"/>
        </a:p>
      </dgm:t>
    </dgm:pt>
    <dgm:pt modelId="{16EEB4B9-C938-42E2-B2FE-4B083D588AA6}">
      <dgm:prSet/>
      <dgm:spPr/>
      <dgm:t>
        <a:bodyPr/>
        <a:lstStyle/>
        <a:p>
          <a:r>
            <a:rPr lang="ru-RU" dirty="0" smtClean="0"/>
            <a:t>Ответственный за социально-педагогическое направление</a:t>
          </a:r>
          <a:endParaRPr lang="ru-RU" dirty="0"/>
        </a:p>
      </dgm:t>
    </dgm:pt>
    <dgm:pt modelId="{4E5C9336-D8BA-4428-A622-112A4D05287C}" type="parTrans" cxnId="{5EECD2F6-9220-4415-94F1-8DBBB3DD2EA4}">
      <dgm:prSet/>
      <dgm:spPr/>
      <dgm:t>
        <a:bodyPr/>
        <a:lstStyle/>
        <a:p>
          <a:endParaRPr lang="ru-RU"/>
        </a:p>
      </dgm:t>
    </dgm:pt>
    <dgm:pt modelId="{4B406DCF-EC9D-4E6F-AFE5-67684E8E67F6}" type="sibTrans" cxnId="{5EECD2F6-9220-4415-94F1-8DBBB3DD2EA4}">
      <dgm:prSet/>
      <dgm:spPr/>
      <dgm:t>
        <a:bodyPr/>
        <a:lstStyle/>
        <a:p>
          <a:endParaRPr lang="ru-RU"/>
        </a:p>
      </dgm:t>
    </dgm:pt>
    <dgm:pt modelId="{B7B9D5F3-146C-4F89-8F56-F2E4E435FE21}">
      <dgm:prSet/>
      <dgm:spPr/>
      <dgm:t>
        <a:bodyPr/>
        <a:lstStyle/>
        <a:p>
          <a:r>
            <a:rPr lang="ru-RU" dirty="0" smtClean="0"/>
            <a:t>Ответственный за психологическое направление</a:t>
          </a:r>
          <a:endParaRPr lang="ru-RU" dirty="0"/>
        </a:p>
      </dgm:t>
    </dgm:pt>
    <dgm:pt modelId="{EEEBBF0C-5F9B-4B62-9E3F-CD4222A30A80}" type="parTrans" cxnId="{198CB611-694F-44F1-9679-E243190F9C70}">
      <dgm:prSet/>
      <dgm:spPr/>
      <dgm:t>
        <a:bodyPr/>
        <a:lstStyle/>
        <a:p>
          <a:endParaRPr lang="ru-RU"/>
        </a:p>
      </dgm:t>
    </dgm:pt>
    <dgm:pt modelId="{9870B418-C007-4A9F-872F-2902C36BEFED}" type="sibTrans" cxnId="{198CB611-694F-44F1-9679-E243190F9C70}">
      <dgm:prSet/>
      <dgm:spPr/>
      <dgm:t>
        <a:bodyPr/>
        <a:lstStyle/>
        <a:p>
          <a:endParaRPr lang="ru-RU"/>
        </a:p>
      </dgm:t>
    </dgm:pt>
    <dgm:pt modelId="{FEF0D244-9658-4D46-8925-B3D7DA437214}">
      <dgm:prSet/>
      <dgm:spPr/>
      <dgm:t>
        <a:bodyPr/>
        <a:lstStyle/>
        <a:p>
          <a:r>
            <a:rPr lang="ru-RU" dirty="0" smtClean="0"/>
            <a:t>Ответственный за информационное обеспечение</a:t>
          </a:r>
          <a:endParaRPr lang="ru-RU" dirty="0"/>
        </a:p>
      </dgm:t>
    </dgm:pt>
    <dgm:pt modelId="{208A0C34-741E-4530-BC92-53F4155FB07A}" type="parTrans" cxnId="{D3B1A3AB-F4A2-47E0-928C-D10649EEB60A}">
      <dgm:prSet/>
      <dgm:spPr/>
      <dgm:t>
        <a:bodyPr/>
        <a:lstStyle/>
        <a:p>
          <a:endParaRPr lang="ru-RU"/>
        </a:p>
      </dgm:t>
    </dgm:pt>
    <dgm:pt modelId="{03E4727A-CE24-40DA-B16F-1003030110A6}" type="sibTrans" cxnId="{D3B1A3AB-F4A2-47E0-928C-D10649EEB60A}">
      <dgm:prSet/>
      <dgm:spPr/>
      <dgm:t>
        <a:bodyPr/>
        <a:lstStyle/>
        <a:p>
          <a:endParaRPr lang="ru-RU"/>
        </a:p>
      </dgm:t>
    </dgm:pt>
    <dgm:pt modelId="{BCAB5ED7-7C3C-48D4-9AEC-3583147E231E}" type="pres">
      <dgm:prSet presAssocID="{A33F8734-59E1-4157-8344-56F5EF4BB8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DC68F92-9178-4740-AB6B-8F245A5C2F38}" type="pres">
      <dgm:prSet presAssocID="{BABFA525-6F8B-4E5A-A4E5-0C16E95B22FF}" presName="hierRoot1" presStyleCnt="0"/>
      <dgm:spPr/>
    </dgm:pt>
    <dgm:pt modelId="{7A956789-B7BA-4571-A4B1-2338F2203EB6}" type="pres">
      <dgm:prSet presAssocID="{BABFA525-6F8B-4E5A-A4E5-0C16E95B22FF}" presName="composite" presStyleCnt="0"/>
      <dgm:spPr/>
    </dgm:pt>
    <dgm:pt modelId="{E47D8070-A7ED-430C-8DDF-C0E58FC61434}" type="pres">
      <dgm:prSet presAssocID="{BABFA525-6F8B-4E5A-A4E5-0C16E95B22FF}" presName="background" presStyleLbl="node0" presStyleIdx="0" presStyleCnt="1"/>
      <dgm:spPr/>
    </dgm:pt>
    <dgm:pt modelId="{050A9A2B-69A8-478A-92BC-EEFF3EBF23EC}" type="pres">
      <dgm:prSet presAssocID="{BABFA525-6F8B-4E5A-A4E5-0C16E95B22FF}" presName="text" presStyleLbl="fgAcc0" presStyleIdx="0" presStyleCnt="1" custLinFactNeighborX="-38635" custLinFactNeighborY="-4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59A234-CAD9-4942-A0F7-C3109C8865A2}" type="pres">
      <dgm:prSet presAssocID="{BABFA525-6F8B-4E5A-A4E5-0C16E95B22FF}" presName="hierChild2" presStyleCnt="0"/>
      <dgm:spPr/>
    </dgm:pt>
    <dgm:pt modelId="{D719937B-FD04-4C28-BCDD-CD820BA683CD}" type="pres">
      <dgm:prSet presAssocID="{5653294B-716D-49AB-BAF8-07CAD2BE758F}" presName="Name10" presStyleLbl="parChTrans1D2" presStyleIdx="0" presStyleCnt="1"/>
      <dgm:spPr/>
      <dgm:t>
        <a:bodyPr/>
        <a:lstStyle/>
        <a:p>
          <a:endParaRPr lang="ru-RU"/>
        </a:p>
      </dgm:t>
    </dgm:pt>
    <dgm:pt modelId="{0AAE17E2-7CAD-4A6A-AD45-DB1936A652A2}" type="pres">
      <dgm:prSet presAssocID="{7CCC7A84-29F5-4709-8928-0666BB26EFD7}" presName="hierRoot2" presStyleCnt="0"/>
      <dgm:spPr/>
    </dgm:pt>
    <dgm:pt modelId="{39041A38-626F-49B5-AEFD-23CF6CAAA548}" type="pres">
      <dgm:prSet presAssocID="{7CCC7A84-29F5-4709-8928-0666BB26EFD7}" presName="composite2" presStyleCnt="0"/>
      <dgm:spPr/>
    </dgm:pt>
    <dgm:pt modelId="{F79CB850-9BF6-4F31-A71F-C273A690D405}" type="pres">
      <dgm:prSet presAssocID="{7CCC7A84-29F5-4709-8928-0666BB26EFD7}" presName="background2" presStyleLbl="node2" presStyleIdx="0" presStyleCnt="1"/>
      <dgm:spPr/>
    </dgm:pt>
    <dgm:pt modelId="{5CF7EDDF-1A55-4A17-9F6C-4E789C4658FF}" type="pres">
      <dgm:prSet presAssocID="{7CCC7A84-29F5-4709-8928-0666BB26EFD7}" presName="text2" presStyleLbl="fgAcc2" presStyleIdx="0" presStyleCnt="1" custLinFactNeighborX="-44956" custLinFactNeighborY="2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249C38-FACD-4CA3-B143-89CB44CD61C3}" type="pres">
      <dgm:prSet presAssocID="{7CCC7A84-29F5-4709-8928-0666BB26EFD7}" presName="hierChild3" presStyleCnt="0"/>
      <dgm:spPr/>
    </dgm:pt>
    <dgm:pt modelId="{652413B2-E46E-4267-9FBF-CE040F7D124E}" type="pres">
      <dgm:prSet presAssocID="{E92DB7E9-C03E-4906-B7A5-BD4043880ED2}" presName="Name17" presStyleLbl="parChTrans1D3" presStyleIdx="0" presStyleCnt="6"/>
      <dgm:spPr/>
      <dgm:t>
        <a:bodyPr/>
        <a:lstStyle/>
        <a:p>
          <a:endParaRPr lang="ru-RU"/>
        </a:p>
      </dgm:t>
    </dgm:pt>
    <dgm:pt modelId="{784D06ED-7A07-409F-927E-215265AD2B81}" type="pres">
      <dgm:prSet presAssocID="{65795FFE-8974-4C7D-A9F6-8F4F413BDCC2}" presName="hierRoot3" presStyleCnt="0"/>
      <dgm:spPr/>
    </dgm:pt>
    <dgm:pt modelId="{48FC0225-24D6-4C97-AD4B-5D18225AB39B}" type="pres">
      <dgm:prSet presAssocID="{65795FFE-8974-4C7D-A9F6-8F4F413BDCC2}" presName="composite3" presStyleCnt="0"/>
      <dgm:spPr/>
    </dgm:pt>
    <dgm:pt modelId="{0AE7AC6A-72A2-458E-A6DE-E4DFF8026243}" type="pres">
      <dgm:prSet presAssocID="{65795FFE-8974-4C7D-A9F6-8F4F413BDCC2}" presName="background3" presStyleLbl="node3" presStyleIdx="0" presStyleCnt="6"/>
      <dgm:spPr/>
    </dgm:pt>
    <dgm:pt modelId="{1D3287C6-DFF9-47CC-8908-DB6265AA0809}" type="pres">
      <dgm:prSet presAssocID="{65795FFE-8974-4C7D-A9F6-8F4F413BDCC2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D286F8-25D6-4677-BE2A-B31F59BA5472}" type="pres">
      <dgm:prSet presAssocID="{65795FFE-8974-4C7D-A9F6-8F4F413BDCC2}" presName="hierChild4" presStyleCnt="0"/>
      <dgm:spPr/>
    </dgm:pt>
    <dgm:pt modelId="{D0F7E95D-C7FE-4A0F-935E-8FEE6F71D092}" type="pres">
      <dgm:prSet presAssocID="{33B351E6-6301-4925-8C3C-07ACB026B108}" presName="Name17" presStyleLbl="parChTrans1D3" presStyleIdx="1" presStyleCnt="6"/>
      <dgm:spPr/>
      <dgm:t>
        <a:bodyPr/>
        <a:lstStyle/>
        <a:p>
          <a:endParaRPr lang="ru-RU"/>
        </a:p>
      </dgm:t>
    </dgm:pt>
    <dgm:pt modelId="{3A136E69-CA80-4C13-92DE-43E0FF4E3EBF}" type="pres">
      <dgm:prSet presAssocID="{19BF74A1-99CA-4E2C-8318-B904FE2DBFD0}" presName="hierRoot3" presStyleCnt="0"/>
      <dgm:spPr/>
    </dgm:pt>
    <dgm:pt modelId="{568F598E-4D98-4AAF-8828-37DB6136E0D6}" type="pres">
      <dgm:prSet presAssocID="{19BF74A1-99CA-4E2C-8318-B904FE2DBFD0}" presName="composite3" presStyleCnt="0"/>
      <dgm:spPr/>
    </dgm:pt>
    <dgm:pt modelId="{16D9CF89-297D-469A-9EC1-C301D3DCE1F1}" type="pres">
      <dgm:prSet presAssocID="{19BF74A1-99CA-4E2C-8318-B904FE2DBFD0}" presName="background3" presStyleLbl="node3" presStyleIdx="1" presStyleCnt="6"/>
      <dgm:spPr/>
    </dgm:pt>
    <dgm:pt modelId="{FDA656FF-F63F-457B-ADAA-50DAF418D057}" type="pres">
      <dgm:prSet presAssocID="{19BF74A1-99CA-4E2C-8318-B904FE2DBFD0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3DE9F9-101C-4674-9395-8370A415E65A}" type="pres">
      <dgm:prSet presAssocID="{19BF74A1-99CA-4E2C-8318-B904FE2DBFD0}" presName="hierChild4" presStyleCnt="0"/>
      <dgm:spPr/>
    </dgm:pt>
    <dgm:pt modelId="{694D1AE1-7305-4D25-A17E-2D8EB81BC8A4}" type="pres">
      <dgm:prSet presAssocID="{F6D8629D-3E0D-4FF4-B567-F7707CB18E36}" presName="Name17" presStyleLbl="parChTrans1D3" presStyleIdx="2" presStyleCnt="6"/>
      <dgm:spPr/>
      <dgm:t>
        <a:bodyPr/>
        <a:lstStyle/>
        <a:p>
          <a:endParaRPr lang="ru-RU"/>
        </a:p>
      </dgm:t>
    </dgm:pt>
    <dgm:pt modelId="{76F0F4D7-718B-4458-8165-DFAF24F52D38}" type="pres">
      <dgm:prSet presAssocID="{D711BB99-9F91-4745-8A0F-512B2422CEDD}" presName="hierRoot3" presStyleCnt="0"/>
      <dgm:spPr/>
    </dgm:pt>
    <dgm:pt modelId="{226C2AD3-E8EF-4728-9E8E-9CA073B38A3D}" type="pres">
      <dgm:prSet presAssocID="{D711BB99-9F91-4745-8A0F-512B2422CEDD}" presName="composite3" presStyleCnt="0"/>
      <dgm:spPr/>
    </dgm:pt>
    <dgm:pt modelId="{B51E17E0-D3CA-4CFB-A18A-5F39526C2113}" type="pres">
      <dgm:prSet presAssocID="{D711BB99-9F91-4745-8A0F-512B2422CEDD}" presName="background3" presStyleLbl="node3" presStyleIdx="2" presStyleCnt="6"/>
      <dgm:spPr/>
    </dgm:pt>
    <dgm:pt modelId="{3037B899-F28D-4A54-953C-40F7E41E4C54}" type="pres">
      <dgm:prSet presAssocID="{D711BB99-9F91-4745-8A0F-512B2422CEDD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206A58-C28A-4ADA-A38C-A6E64D429B8F}" type="pres">
      <dgm:prSet presAssocID="{D711BB99-9F91-4745-8A0F-512B2422CEDD}" presName="hierChild4" presStyleCnt="0"/>
      <dgm:spPr/>
    </dgm:pt>
    <dgm:pt modelId="{048D437B-88D0-4B38-8A65-7DEC5626C9C9}" type="pres">
      <dgm:prSet presAssocID="{4E5C9336-D8BA-4428-A622-112A4D05287C}" presName="Name17" presStyleLbl="parChTrans1D3" presStyleIdx="3" presStyleCnt="6"/>
      <dgm:spPr/>
      <dgm:t>
        <a:bodyPr/>
        <a:lstStyle/>
        <a:p>
          <a:endParaRPr lang="ru-RU"/>
        </a:p>
      </dgm:t>
    </dgm:pt>
    <dgm:pt modelId="{6414BA09-3E07-4C7B-A411-CC81B6C3C6AF}" type="pres">
      <dgm:prSet presAssocID="{16EEB4B9-C938-42E2-B2FE-4B083D588AA6}" presName="hierRoot3" presStyleCnt="0"/>
      <dgm:spPr/>
    </dgm:pt>
    <dgm:pt modelId="{1130E2C7-030F-4D00-A959-95844C030BEA}" type="pres">
      <dgm:prSet presAssocID="{16EEB4B9-C938-42E2-B2FE-4B083D588AA6}" presName="composite3" presStyleCnt="0"/>
      <dgm:spPr/>
    </dgm:pt>
    <dgm:pt modelId="{F13ECB07-75B8-43C7-90EE-0F34F9076D62}" type="pres">
      <dgm:prSet presAssocID="{16EEB4B9-C938-42E2-B2FE-4B083D588AA6}" presName="background3" presStyleLbl="node3" presStyleIdx="3" presStyleCnt="6"/>
      <dgm:spPr/>
    </dgm:pt>
    <dgm:pt modelId="{F2B5F4D5-3267-4B48-90BE-019DFB0D53C8}" type="pres">
      <dgm:prSet presAssocID="{16EEB4B9-C938-42E2-B2FE-4B083D588AA6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5E67B9-D337-4BD7-87D9-AEDC267CE8F7}" type="pres">
      <dgm:prSet presAssocID="{16EEB4B9-C938-42E2-B2FE-4B083D588AA6}" presName="hierChild4" presStyleCnt="0"/>
      <dgm:spPr/>
    </dgm:pt>
    <dgm:pt modelId="{D3A247BC-0F82-4B22-9F49-32D0013D1AC2}" type="pres">
      <dgm:prSet presAssocID="{EEEBBF0C-5F9B-4B62-9E3F-CD4222A30A80}" presName="Name17" presStyleLbl="parChTrans1D3" presStyleIdx="4" presStyleCnt="6"/>
      <dgm:spPr/>
      <dgm:t>
        <a:bodyPr/>
        <a:lstStyle/>
        <a:p>
          <a:endParaRPr lang="ru-RU"/>
        </a:p>
      </dgm:t>
    </dgm:pt>
    <dgm:pt modelId="{7954CB1C-95A1-4F54-AFA4-F5A5D15553FE}" type="pres">
      <dgm:prSet presAssocID="{B7B9D5F3-146C-4F89-8F56-F2E4E435FE21}" presName="hierRoot3" presStyleCnt="0"/>
      <dgm:spPr/>
    </dgm:pt>
    <dgm:pt modelId="{0B869ADA-6641-489A-B689-49FC93C86084}" type="pres">
      <dgm:prSet presAssocID="{B7B9D5F3-146C-4F89-8F56-F2E4E435FE21}" presName="composite3" presStyleCnt="0"/>
      <dgm:spPr/>
    </dgm:pt>
    <dgm:pt modelId="{CCEF598F-60D0-4195-9169-0B0A6F1EC76A}" type="pres">
      <dgm:prSet presAssocID="{B7B9D5F3-146C-4F89-8F56-F2E4E435FE21}" presName="background3" presStyleLbl="node3" presStyleIdx="4" presStyleCnt="6"/>
      <dgm:spPr/>
    </dgm:pt>
    <dgm:pt modelId="{68B8E04F-7E95-49BE-8DAD-555C56C357A4}" type="pres">
      <dgm:prSet presAssocID="{B7B9D5F3-146C-4F89-8F56-F2E4E435FE21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8D5E21-48A5-4C2E-8ED4-9B2E19E0175F}" type="pres">
      <dgm:prSet presAssocID="{B7B9D5F3-146C-4F89-8F56-F2E4E435FE21}" presName="hierChild4" presStyleCnt="0"/>
      <dgm:spPr/>
    </dgm:pt>
    <dgm:pt modelId="{E971D9E9-2436-480C-AC94-9053D936C350}" type="pres">
      <dgm:prSet presAssocID="{208A0C34-741E-4530-BC92-53F4155FB07A}" presName="Name17" presStyleLbl="parChTrans1D3" presStyleIdx="5" presStyleCnt="6"/>
      <dgm:spPr/>
      <dgm:t>
        <a:bodyPr/>
        <a:lstStyle/>
        <a:p>
          <a:endParaRPr lang="ru-RU"/>
        </a:p>
      </dgm:t>
    </dgm:pt>
    <dgm:pt modelId="{4FC9D4C1-58A5-4C88-9BC5-AEAEBD9DBAD3}" type="pres">
      <dgm:prSet presAssocID="{FEF0D244-9658-4D46-8925-B3D7DA437214}" presName="hierRoot3" presStyleCnt="0"/>
      <dgm:spPr/>
    </dgm:pt>
    <dgm:pt modelId="{A9A3716D-7F58-42A5-9215-B50730741D07}" type="pres">
      <dgm:prSet presAssocID="{FEF0D244-9658-4D46-8925-B3D7DA437214}" presName="composite3" presStyleCnt="0"/>
      <dgm:spPr/>
    </dgm:pt>
    <dgm:pt modelId="{BD74399F-91C3-431F-9A6F-BFA664C73DBF}" type="pres">
      <dgm:prSet presAssocID="{FEF0D244-9658-4D46-8925-B3D7DA437214}" presName="background3" presStyleLbl="node3" presStyleIdx="5" presStyleCnt="6"/>
      <dgm:spPr/>
    </dgm:pt>
    <dgm:pt modelId="{6B2F6B59-B538-4CED-8CF9-0206182B11D9}" type="pres">
      <dgm:prSet presAssocID="{FEF0D244-9658-4D46-8925-B3D7DA437214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DE4CCA-805E-4DF5-A5DA-323947CC0530}" type="pres">
      <dgm:prSet presAssocID="{FEF0D244-9658-4D46-8925-B3D7DA437214}" presName="hierChild4" presStyleCnt="0"/>
      <dgm:spPr/>
    </dgm:pt>
  </dgm:ptLst>
  <dgm:cxnLst>
    <dgm:cxn modelId="{A32EC877-58F0-4799-AF9E-D2BF806DEFF0}" type="presOf" srcId="{FEF0D244-9658-4D46-8925-B3D7DA437214}" destId="{6B2F6B59-B538-4CED-8CF9-0206182B11D9}" srcOrd="0" destOrd="0" presId="urn:microsoft.com/office/officeart/2005/8/layout/hierarchy1"/>
    <dgm:cxn modelId="{E12001AB-0B92-443D-B9E7-08D98A8D99A0}" type="presOf" srcId="{4E5C9336-D8BA-4428-A622-112A4D05287C}" destId="{048D437B-88D0-4B38-8A65-7DEC5626C9C9}" srcOrd="0" destOrd="0" presId="urn:microsoft.com/office/officeart/2005/8/layout/hierarchy1"/>
    <dgm:cxn modelId="{5EECD2F6-9220-4415-94F1-8DBBB3DD2EA4}" srcId="{7CCC7A84-29F5-4709-8928-0666BB26EFD7}" destId="{16EEB4B9-C938-42E2-B2FE-4B083D588AA6}" srcOrd="3" destOrd="0" parTransId="{4E5C9336-D8BA-4428-A622-112A4D05287C}" sibTransId="{4B406DCF-EC9D-4E6F-AFE5-67684E8E67F6}"/>
    <dgm:cxn modelId="{7A86E0CA-2F4D-4C73-83E1-36C94BC98A8C}" type="presOf" srcId="{D711BB99-9F91-4745-8A0F-512B2422CEDD}" destId="{3037B899-F28D-4A54-953C-40F7E41E4C54}" srcOrd="0" destOrd="0" presId="urn:microsoft.com/office/officeart/2005/8/layout/hierarchy1"/>
    <dgm:cxn modelId="{C70EBB79-49B6-409A-A23F-08C98D1DD8B2}" srcId="{7CCC7A84-29F5-4709-8928-0666BB26EFD7}" destId="{D711BB99-9F91-4745-8A0F-512B2422CEDD}" srcOrd="2" destOrd="0" parTransId="{F6D8629D-3E0D-4FF4-B567-F7707CB18E36}" sibTransId="{5B023D3C-2AF1-42F3-90D9-986FA16A85AB}"/>
    <dgm:cxn modelId="{0BE3D5B8-C8B7-4A8A-A27F-F88788AB7193}" type="presOf" srcId="{16EEB4B9-C938-42E2-B2FE-4B083D588AA6}" destId="{F2B5F4D5-3267-4B48-90BE-019DFB0D53C8}" srcOrd="0" destOrd="0" presId="urn:microsoft.com/office/officeart/2005/8/layout/hierarchy1"/>
    <dgm:cxn modelId="{BEB44CBE-C913-4202-8317-B2A6CBC66D06}" srcId="{A33F8734-59E1-4157-8344-56F5EF4BB894}" destId="{BABFA525-6F8B-4E5A-A4E5-0C16E95B22FF}" srcOrd="0" destOrd="0" parTransId="{1B6B7713-B249-4C8E-B1F2-1CC00D688310}" sibTransId="{76AAEF67-2E31-4B3F-8BB3-0D467DE2BEB9}"/>
    <dgm:cxn modelId="{BD97C917-1FB9-4310-AF05-C66186D1492C}" type="presOf" srcId="{208A0C34-741E-4530-BC92-53F4155FB07A}" destId="{E971D9E9-2436-480C-AC94-9053D936C350}" srcOrd="0" destOrd="0" presId="urn:microsoft.com/office/officeart/2005/8/layout/hierarchy1"/>
    <dgm:cxn modelId="{79B5D135-7499-4289-AF29-9266DD63BAF2}" type="presOf" srcId="{B7B9D5F3-146C-4F89-8F56-F2E4E435FE21}" destId="{68B8E04F-7E95-49BE-8DAD-555C56C357A4}" srcOrd="0" destOrd="0" presId="urn:microsoft.com/office/officeart/2005/8/layout/hierarchy1"/>
    <dgm:cxn modelId="{8757AB9A-51B2-4718-BBF6-972AC68032F7}" type="presOf" srcId="{BABFA525-6F8B-4E5A-A4E5-0C16E95B22FF}" destId="{050A9A2B-69A8-478A-92BC-EEFF3EBF23EC}" srcOrd="0" destOrd="0" presId="urn:microsoft.com/office/officeart/2005/8/layout/hierarchy1"/>
    <dgm:cxn modelId="{D3B1A3AB-F4A2-47E0-928C-D10649EEB60A}" srcId="{7CCC7A84-29F5-4709-8928-0666BB26EFD7}" destId="{FEF0D244-9658-4D46-8925-B3D7DA437214}" srcOrd="5" destOrd="0" parTransId="{208A0C34-741E-4530-BC92-53F4155FB07A}" sibTransId="{03E4727A-CE24-40DA-B16F-1003030110A6}"/>
    <dgm:cxn modelId="{F869C282-8E4C-4C9A-890A-FBF855E4E94C}" type="presOf" srcId="{5653294B-716D-49AB-BAF8-07CAD2BE758F}" destId="{D719937B-FD04-4C28-BCDD-CD820BA683CD}" srcOrd="0" destOrd="0" presId="urn:microsoft.com/office/officeart/2005/8/layout/hierarchy1"/>
    <dgm:cxn modelId="{D886C00A-EFDE-4B81-B020-EE00577CA83E}" type="presOf" srcId="{33B351E6-6301-4925-8C3C-07ACB026B108}" destId="{D0F7E95D-C7FE-4A0F-935E-8FEE6F71D092}" srcOrd="0" destOrd="0" presId="urn:microsoft.com/office/officeart/2005/8/layout/hierarchy1"/>
    <dgm:cxn modelId="{29FD1953-DBD3-4097-961B-62A636BE287A}" srcId="{7CCC7A84-29F5-4709-8928-0666BB26EFD7}" destId="{19BF74A1-99CA-4E2C-8318-B904FE2DBFD0}" srcOrd="1" destOrd="0" parTransId="{33B351E6-6301-4925-8C3C-07ACB026B108}" sibTransId="{BE8864B9-657D-4B43-8DFB-5400F8802609}"/>
    <dgm:cxn modelId="{3852DE2B-745D-4A7A-A13A-C616EA0F3A93}" type="presOf" srcId="{19BF74A1-99CA-4E2C-8318-B904FE2DBFD0}" destId="{FDA656FF-F63F-457B-ADAA-50DAF418D057}" srcOrd="0" destOrd="0" presId="urn:microsoft.com/office/officeart/2005/8/layout/hierarchy1"/>
    <dgm:cxn modelId="{26CA7768-DE3E-4D53-A62F-7AB5F5F3489C}" type="presOf" srcId="{A33F8734-59E1-4157-8344-56F5EF4BB894}" destId="{BCAB5ED7-7C3C-48D4-9AEC-3583147E231E}" srcOrd="0" destOrd="0" presId="urn:microsoft.com/office/officeart/2005/8/layout/hierarchy1"/>
    <dgm:cxn modelId="{5A8C107B-90EE-4769-BA12-F97B6A57CF3D}" type="presOf" srcId="{65795FFE-8974-4C7D-A9F6-8F4F413BDCC2}" destId="{1D3287C6-DFF9-47CC-8908-DB6265AA0809}" srcOrd="0" destOrd="0" presId="urn:microsoft.com/office/officeart/2005/8/layout/hierarchy1"/>
    <dgm:cxn modelId="{6D355B14-0221-427F-A01B-D305AE497922}" type="presOf" srcId="{7CCC7A84-29F5-4709-8928-0666BB26EFD7}" destId="{5CF7EDDF-1A55-4A17-9F6C-4E789C4658FF}" srcOrd="0" destOrd="0" presId="urn:microsoft.com/office/officeart/2005/8/layout/hierarchy1"/>
    <dgm:cxn modelId="{6353985A-5EE5-4FB1-B21B-B654B111288D}" type="presOf" srcId="{EEEBBF0C-5F9B-4B62-9E3F-CD4222A30A80}" destId="{D3A247BC-0F82-4B22-9F49-32D0013D1AC2}" srcOrd="0" destOrd="0" presId="urn:microsoft.com/office/officeart/2005/8/layout/hierarchy1"/>
    <dgm:cxn modelId="{E80AFF93-0588-4128-9844-4AE17D01580A}" srcId="{BABFA525-6F8B-4E5A-A4E5-0C16E95B22FF}" destId="{7CCC7A84-29F5-4709-8928-0666BB26EFD7}" srcOrd="0" destOrd="0" parTransId="{5653294B-716D-49AB-BAF8-07CAD2BE758F}" sibTransId="{1FFBE121-6E05-4535-9AD6-C8B50FE639D8}"/>
    <dgm:cxn modelId="{148ADACA-0F31-4162-894A-9A4D5EC3CFCB}" srcId="{7CCC7A84-29F5-4709-8928-0666BB26EFD7}" destId="{65795FFE-8974-4C7D-A9F6-8F4F413BDCC2}" srcOrd="0" destOrd="0" parTransId="{E92DB7E9-C03E-4906-B7A5-BD4043880ED2}" sibTransId="{E67DCF72-4A04-4444-A820-8DBEDAE8BAD3}"/>
    <dgm:cxn modelId="{4CD9F69F-4B95-4FA6-BFDD-BCFF26D347E1}" type="presOf" srcId="{E92DB7E9-C03E-4906-B7A5-BD4043880ED2}" destId="{652413B2-E46E-4267-9FBF-CE040F7D124E}" srcOrd="0" destOrd="0" presId="urn:microsoft.com/office/officeart/2005/8/layout/hierarchy1"/>
    <dgm:cxn modelId="{38D1EB63-B21C-423D-B9AA-99CCB73DB196}" type="presOf" srcId="{F6D8629D-3E0D-4FF4-B567-F7707CB18E36}" destId="{694D1AE1-7305-4D25-A17E-2D8EB81BC8A4}" srcOrd="0" destOrd="0" presId="urn:microsoft.com/office/officeart/2005/8/layout/hierarchy1"/>
    <dgm:cxn modelId="{198CB611-694F-44F1-9679-E243190F9C70}" srcId="{7CCC7A84-29F5-4709-8928-0666BB26EFD7}" destId="{B7B9D5F3-146C-4F89-8F56-F2E4E435FE21}" srcOrd="4" destOrd="0" parTransId="{EEEBBF0C-5F9B-4B62-9E3F-CD4222A30A80}" sibTransId="{9870B418-C007-4A9F-872F-2902C36BEFED}"/>
    <dgm:cxn modelId="{2A372059-743C-46E8-946B-8DCA8AAFFC0D}" type="presParOf" srcId="{BCAB5ED7-7C3C-48D4-9AEC-3583147E231E}" destId="{2DC68F92-9178-4740-AB6B-8F245A5C2F38}" srcOrd="0" destOrd="0" presId="urn:microsoft.com/office/officeart/2005/8/layout/hierarchy1"/>
    <dgm:cxn modelId="{8A93F078-A97B-40A5-916B-B3EA2452074B}" type="presParOf" srcId="{2DC68F92-9178-4740-AB6B-8F245A5C2F38}" destId="{7A956789-B7BA-4571-A4B1-2338F2203EB6}" srcOrd="0" destOrd="0" presId="urn:microsoft.com/office/officeart/2005/8/layout/hierarchy1"/>
    <dgm:cxn modelId="{2E33EDE3-1F61-4E19-B3F0-050ABDB396A3}" type="presParOf" srcId="{7A956789-B7BA-4571-A4B1-2338F2203EB6}" destId="{E47D8070-A7ED-430C-8DDF-C0E58FC61434}" srcOrd="0" destOrd="0" presId="urn:microsoft.com/office/officeart/2005/8/layout/hierarchy1"/>
    <dgm:cxn modelId="{680CB052-B9C4-4E0C-B82C-6DDB80F5D311}" type="presParOf" srcId="{7A956789-B7BA-4571-A4B1-2338F2203EB6}" destId="{050A9A2B-69A8-478A-92BC-EEFF3EBF23EC}" srcOrd="1" destOrd="0" presId="urn:microsoft.com/office/officeart/2005/8/layout/hierarchy1"/>
    <dgm:cxn modelId="{8FAA013E-C84F-4CF2-A25E-B06270C88185}" type="presParOf" srcId="{2DC68F92-9178-4740-AB6B-8F245A5C2F38}" destId="{3659A234-CAD9-4942-A0F7-C3109C8865A2}" srcOrd="1" destOrd="0" presId="urn:microsoft.com/office/officeart/2005/8/layout/hierarchy1"/>
    <dgm:cxn modelId="{1FE7EE70-90C4-49B4-8C67-D7CDF5E65DF1}" type="presParOf" srcId="{3659A234-CAD9-4942-A0F7-C3109C8865A2}" destId="{D719937B-FD04-4C28-BCDD-CD820BA683CD}" srcOrd="0" destOrd="0" presId="urn:microsoft.com/office/officeart/2005/8/layout/hierarchy1"/>
    <dgm:cxn modelId="{D1255E88-60D8-4690-9F40-024823EEB405}" type="presParOf" srcId="{3659A234-CAD9-4942-A0F7-C3109C8865A2}" destId="{0AAE17E2-7CAD-4A6A-AD45-DB1936A652A2}" srcOrd="1" destOrd="0" presId="urn:microsoft.com/office/officeart/2005/8/layout/hierarchy1"/>
    <dgm:cxn modelId="{96A2982D-4E45-4EB4-AEE7-2946931F9E6C}" type="presParOf" srcId="{0AAE17E2-7CAD-4A6A-AD45-DB1936A652A2}" destId="{39041A38-626F-49B5-AEFD-23CF6CAAA548}" srcOrd="0" destOrd="0" presId="urn:microsoft.com/office/officeart/2005/8/layout/hierarchy1"/>
    <dgm:cxn modelId="{684B8A2B-EF94-4962-BB9B-C35221211038}" type="presParOf" srcId="{39041A38-626F-49B5-AEFD-23CF6CAAA548}" destId="{F79CB850-9BF6-4F31-A71F-C273A690D405}" srcOrd="0" destOrd="0" presId="urn:microsoft.com/office/officeart/2005/8/layout/hierarchy1"/>
    <dgm:cxn modelId="{1A3F6F6E-01E7-487E-A349-CACE86B9931C}" type="presParOf" srcId="{39041A38-626F-49B5-AEFD-23CF6CAAA548}" destId="{5CF7EDDF-1A55-4A17-9F6C-4E789C4658FF}" srcOrd="1" destOrd="0" presId="urn:microsoft.com/office/officeart/2005/8/layout/hierarchy1"/>
    <dgm:cxn modelId="{304FB59B-F468-4C26-9C0E-E06145784B0C}" type="presParOf" srcId="{0AAE17E2-7CAD-4A6A-AD45-DB1936A652A2}" destId="{77249C38-FACD-4CA3-B143-89CB44CD61C3}" srcOrd="1" destOrd="0" presId="urn:microsoft.com/office/officeart/2005/8/layout/hierarchy1"/>
    <dgm:cxn modelId="{8D7D8371-1D3E-4830-BFBF-34445FB1A713}" type="presParOf" srcId="{77249C38-FACD-4CA3-B143-89CB44CD61C3}" destId="{652413B2-E46E-4267-9FBF-CE040F7D124E}" srcOrd="0" destOrd="0" presId="urn:microsoft.com/office/officeart/2005/8/layout/hierarchy1"/>
    <dgm:cxn modelId="{EE7A535B-CDCA-403F-9A5A-EBA1A9277460}" type="presParOf" srcId="{77249C38-FACD-4CA3-B143-89CB44CD61C3}" destId="{784D06ED-7A07-409F-927E-215265AD2B81}" srcOrd="1" destOrd="0" presId="urn:microsoft.com/office/officeart/2005/8/layout/hierarchy1"/>
    <dgm:cxn modelId="{84FFB02A-1F19-4D0B-A062-37EFDC066D30}" type="presParOf" srcId="{784D06ED-7A07-409F-927E-215265AD2B81}" destId="{48FC0225-24D6-4C97-AD4B-5D18225AB39B}" srcOrd="0" destOrd="0" presId="urn:microsoft.com/office/officeart/2005/8/layout/hierarchy1"/>
    <dgm:cxn modelId="{2B5852A9-F5E4-49CB-9FDD-4FEAB75F042E}" type="presParOf" srcId="{48FC0225-24D6-4C97-AD4B-5D18225AB39B}" destId="{0AE7AC6A-72A2-458E-A6DE-E4DFF8026243}" srcOrd="0" destOrd="0" presId="urn:microsoft.com/office/officeart/2005/8/layout/hierarchy1"/>
    <dgm:cxn modelId="{D3C9FBD0-01D1-409B-A273-30E4FF574E27}" type="presParOf" srcId="{48FC0225-24D6-4C97-AD4B-5D18225AB39B}" destId="{1D3287C6-DFF9-47CC-8908-DB6265AA0809}" srcOrd="1" destOrd="0" presId="urn:microsoft.com/office/officeart/2005/8/layout/hierarchy1"/>
    <dgm:cxn modelId="{26F645F7-C20B-4ABB-B357-C7C58AD2F9FE}" type="presParOf" srcId="{784D06ED-7A07-409F-927E-215265AD2B81}" destId="{6FD286F8-25D6-4677-BE2A-B31F59BA5472}" srcOrd="1" destOrd="0" presId="urn:microsoft.com/office/officeart/2005/8/layout/hierarchy1"/>
    <dgm:cxn modelId="{4322825E-1678-4A6B-84D4-1D735584FD9E}" type="presParOf" srcId="{77249C38-FACD-4CA3-B143-89CB44CD61C3}" destId="{D0F7E95D-C7FE-4A0F-935E-8FEE6F71D092}" srcOrd="2" destOrd="0" presId="urn:microsoft.com/office/officeart/2005/8/layout/hierarchy1"/>
    <dgm:cxn modelId="{8D0969F3-57EB-4195-8A78-6F9FFC31643B}" type="presParOf" srcId="{77249C38-FACD-4CA3-B143-89CB44CD61C3}" destId="{3A136E69-CA80-4C13-92DE-43E0FF4E3EBF}" srcOrd="3" destOrd="0" presId="urn:microsoft.com/office/officeart/2005/8/layout/hierarchy1"/>
    <dgm:cxn modelId="{94AA401A-3A89-4CF0-AEB2-1D4D048EAE3D}" type="presParOf" srcId="{3A136E69-CA80-4C13-92DE-43E0FF4E3EBF}" destId="{568F598E-4D98-4AAF-8828-37DB6136E0D6}" srcOrd="0" destOrd="0" presId="urn:microsoft.com/office/officeart/2005/8/layout/hierarchy1"/>
    <dgm:cxn modelId="{CF69AAD7-02DE-48E6-9844-B2AB7B148110}" type="presParOf" srcId="{568F598E-4D98-4AAF-8828-37DB6136E0D6}" destId="{16D9CF89-297D-469A-9EC1-C301D3DCE1F1}" srcOrd="0" destOrd="0" presId="urn:microsoft.com/office/officeart/2005/8/layout/hierarchy1"/>
    <dgm:cxn modelId="{0757EE62-EC5E-421C-B8FC-9736257EE5AC}" type="presParOf" srcId="{568F598E-4D98-4AAF-8828-37DB6136E0D6}" destId="{FDA656FF-F63F-457B-ADAA-50DAF418D057}" srcOrd="1" destOrd="0" presId="urn:microsoft.com/office/officeart/2005/8/layout/hierarchy1"/>
    <dgm:cxn modelId="{6611C84A-7F84-48F8-86D9-EDD3B9D16E55}" type="presParOf" srcId="{3A136E69-CA80-4C13-92DE-43E0FF4E3EBF}" destId="{D03DE9F9-101C-4674-9395-8370A415E65A}" srcOrd="1" destOrd="0" presId="urn:microsoft.com/office/officeart/2005/8/layout/hierarchy1"/>
    <dgm:cxn modelId="{E944CE11-D244-41F8-8DCF-107D39648250}" type="presParOf" srcId="{77249C38-FACD-4CA3-B143-89CB44CD61C3}" destId="{694D1AE1-7305-4D25-A17E-2D8EB81BC8A4}" srcOrd="4" destOrd="0" presId="urn:microsoft.com/office/officeart/2005/8/layout/hierarchy1"/>
    <dgm:cxn modelId="{6F7BC6B9-AE28-48A2-AF22-4AFEEEC273E6}" type="presParOf" srcId="{77249C38-FACD-4CA3-B143-89CB44CD61C3}" destId="{76F0F4D7-718B-4458-8165-DFAF24F52D38}" srcOrd="5" destOrd="0" presId="urn:microsoft.com/office/officeart/2005/8/layout/hierarchy1"/>
    <dgm:cxn modelId="{B6536C2C-6803-44A2-AE5A-A39104351342}" type="presParOf" srcId="{76F0F4D7-718B-4458-8165-DFAF24F52D38}" destId="{226C2AD3-E8EF-4728-9E8E-9CA073B38A3D}" srcOrd="0" destOrd="0" presId="urn:microsoft.com/office/officeart/2005/8/layout/hierarchy1"/>
    <dgm:cxn modelId="{918D7CDA-D97C-4AB9-A55E-76DBD77D785C}" type="presParOf" srcId="{226C2AD3-E8EF-4728-9E8E-9CA073B38A3D}" destId="{B51E17E0-D3CA-4CFB-A18A-5F39526C2113}" srcOrd="0" destOrd="0" presId="urn:microsoft.com/office/officeart/2005/8/layout/hierarchy1"/>
    <dgm:cxn modelId="{C0E32E73-56E8-462D-A90A-EEABE1040831}" type="presParOf" srcId="{226C2AD3-E8EF-4728-9E8E-9CA073B38A3D}" destId="{3037B899-F28D-4A54-953C-40F7E41E4C54}" srcOrd="1" destOrd="0" presId="urn:microsoft.com/office/officeart/2005/8/layout/hierarchy1"/>
    <dgm:cxn modelId="{28079852-EB0F-47D4-AA21-B782ABDC2BB5}" type="presParOf" srcId="{76F0F4D7-718B-4458-8165-DFAF24F52D38}" destId="{DF206A58-C28A-4ADA-A38C-A6E64D429B8F}" srcOrd="1" destOrd="0" presId="urn:microsoft.com/office/officeart/2005/8/layout/hierarchy1"/>
    <dgm:cxn modelId="{EB12E85E-85A5-4C03-9E61-8E0ABB9C250D}" type="presParOf" srcId="{77249C38-FACD-4CA3-B143-89CB44CD61C3}" destId="{048D437B-88D0-4B38-8A65-7DEC5626C9C9}" srcOrd="6" destOrd="0" presId="urn:microsoft.com/office/officeart/2005/8/layout/hierarchy1"/>
    <dgm:cxn modelId="{76210EDB-A0AA-4528-A83D-A35516DF2B08}" type="presParOf" srcId="{77249C38-FACD-4CA3-B143-89CB44CD61C3}" destId="{6414BA09-3E07-4C7B-A411-CC81B6C3C6AF}" srcOrd="7" destOrd="0" presId="urn:microsoft.com/office/officeart/2005/8/layout/hierarchy1"/>
    <dgm:cxn modelId="{D22E7321-ACDE-4D03-B34C-11D8BFCE7C55}" type="presParOf" srcId="{6414BA09-3E07-4C7B-A411-CC81B6C3C6AF}" destId="{1130E2C7-030F-4D00-A959-95844C030BEA}" srcOrd="0" destOrd="0" presId="urn:microsoft.com/office/officeart/2005/8/layout/hierarchy1"/>
    <dgm:cxn modelId="{D87EF1FA-1696-4791-9321-38A4915BED14}" type="presParOf" srcId="{1130E2C7-030F-4D00-A959-95844C030BEA}" destId="{F13ECB07-75B8-43C7-90EE-0F34F9076D62}" srcOrd="0" destOrd="0" presId="urn:microsoft.com/office/officeart/2005/8/layout/hierarchy1"/>
    <dgm:cxn modelId="{4C11202C-11EB-4344-BB5F-4BA1E9A58501}" type="presParOf" srcId="{1130E2C7-030F-4D00-A959-95844C030BEA}" destId="{F2B5F4D5-3267-4B48-90BE-019DFB0D53C8}" srcOrd="1" destOrd="0" presId="urn:microsoft.com/office/officeart/2005/8/layout/hierarchy1"/>
    <dgm:cxn modelId="{940A4A56-778A-4F8D-9E04-B86F08943521}" type="presParOf" srcId="{6414BA09-3E07-4C7B-A411-CC81B6C3C6AF}" destId="{1E5E67B9-D337-4BD7-87D9-AEDC267CE8F7}" srcOrd="1" destOrd="0" presId="urn:microsoft.com/office/officeart/2005/8/layout/hierarchy1"/>
    <dgm:cxn modelId="{B0CFF6AE-BF17-4AFA-9E35-93D2BCDE2DB7}" type="presParOf" srcId="{77249C38-FACD-4CA3-B143-89CB44CD61C3}" destId="{D3A247BC-0F82-4B22-9F49-32D0013D1AC2}" srcOrd="8" destOrd="0" presId="urn:microsoft.com/office/officeart/2005/8/layout/hierarchy1"/>
    <dgm:cxn modelId="{799D0AE7-48B6-47A9-A9D3-27EFD783AA4D}" type="presParOf" srcId="{77249C38-FACD-4CA3-B143-89CB44CD61C3}" destId="{7954CB1C-95A1-4F54-AFA4-F5A5D15553FE}" srcOrd="9" destOrd="0" presId="urn:microsoft.com/office/officeart/2005/8/layout/hierarchy1"/>
    <dgm:cxn modelId="{9DC110E9-3287-4FD1-9FE9-DA0558D83E27}" type="presParOf" srcId="{7954CB1C-95A1-4F54-AFA4-F5A5D15553FE}" destId="{0B869ADA-6641-489A-B689-49FC93C86084}" srcOrd="0" destOrd="0" presId="urn:microsoft.com/office/officeart/2005/8/layout/hierarchy1"/>
    <dgm:cxn modelId="{73B88960-8818-4456-B464-8C0558DD9886}" type="presParOf" srcId="{0B869ADA-6641-489A-B689-49FC93C86084}" destId="{CCEF598F-60D0-4195-9169-0B0A6F1EC76A}" srcOrd="0" destOrd="0" presId="urn:microsoft.com/office/officeart/2005/8/layout/hierarchy1"/>
    <dgm:cxn modelId="{CE7FDBF8-8A96-43D9-96AB-28FCD6E24132}" type="presParOf" srcId="{0B869ADA-6641-489A-B689-49FC93C86084}" destId="{68B8E04F-7E95-49BE-8DAD-555C56C357A4}" srcOrd="1" destOrd="0" presId="urn:microsoft.com/office/officeart/2005/8/layout/hierarchy1"/>
    <dgm:cxn modelId="{7D33BBB4-F9E8-428C-86C1-EFC2F71D4ACA}" type="presParOf" srcId="{7954CB1C-95A1-4F54-AFA4-F5A5D15553FE}" destId="{998D5E21-48A5-4C2E-8ED4-9B2E19E0175F}" srcOrd="1" destOrd="0" presId="urn:microsoft.com/office/officeart/2005/8/layout/hierarchy1"/>
    <dgm:cxn modelId="{4B105347-2F84-4141-AE0F-5ED8F9313CE2}" type="presParOf" srcId="{77249C38-FACD-4CA3-B143-89CB44CD61C3}" destId="{E971D9E9-2436-480C-AC94-9053D936C350}" srcOrd="10" destOrd="0" presId="urn:microsoft.com/office/officeart/2005/8/layout/hierarchy1"/>
    <dgm:cxn modelId="{B3510B30-DB59-49E3-AF93-174298E5FA75}" type="presParOf" srcId="{77249C38-FACD-4CA3-B143-89CB44CD61C3}" destId="{4FC9D4C1-58A5-4C88-9BC5-AEAEBD9DBAD3}" srcOrd="11" destOrd="0" presId="urn:microsoft.com/office/officeart/2005/8/layout/hierarchy1"/>
    <dgm:cxn modelId="{AADC7217-6EE5-4175-A92E-A708B80FC379}" type="presParOf" srcId="{4FC9D4C1-58A5-4C88-9BC5-AEAEBD9DBAD3}" destId="{A9A3716D-7F58-42A5-9215-B50730741D07}" srcOrd="0" destOrd="0" presId="urn:microsoft.com/office/officeart/2005/8/layout/hierarchy1"/>
    <dgm:cxn modelId="{0CA566D2-CA33-4619-9379-9EEBDC941E64}" type="presParOf" srcId="{A9A3716D-7F58-42A5-9215-B50730741D07}" destId="{BD74399F-91C3-431F-9A6F-BFA664C73DBF}" srcOrd="0" destOrd="0" presId="urn:microsoft.com/office/officeart/2005/8/layout/hierarchy1"/>
    <dgm:cxn modelId="{80991D76-051A-4E93-857B-0D814F9A85EA}" type="presParOf" srcId="{A9A3716D-7F58-42A5-9215-B50730741D07}" destId="{6B2F6B59-B538-4CED-8CF9-0206182B11D9}" srcOrd="1" destOrd="0" presId="urn:microsoft.com/office/officeart/2005/8/layout/hierarchy1"/>
    <dgm:cxn modelId="{254CDAEB-712B-4849-A0BF-5DE47C624429}" type="presParOf" srcId="{4FC9D4C1-58A5-4C88-9BC5-AEAEBD9DBAD3}" destId="{E3DE4CCA-805E-4DF5-A5DA-323947CC053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4D06C8-043D-4197-81E0-17228A12783F}" type="doc">
      <dgm:prSet loTypeId="urn:microsoft.com/office/officeart/2005/8/layout/radial4" loCatId="relationship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1DAA034-8B19-4C1C-8906-A21CF2A1CEBD}">
      <dgm:prSet phldrT="[Текст]"/>
      <dgm:spPr/>
      <dgm:t>
        <a:bodyPr/>
        <a:lstStyle/>
        <a:p>
          <a:r>
            <a:rPr lang="ru-RU" dirty="0"/>
            <a:t>Служба здоровья</a:t>
          </a:r>
        </a:p>
      </dgm:t>
    </dgm:pt>
    <dgm:pt modelId="{85D2EF5C-A1E5-4D00-8FF7-E145FEFBB6AA}" type="parTrans" cxnId="{D002A883-5985-4EFD-A3FF-3340840D0E7E}">
      <dgm:prSet/>
      <dgm:spPr/>
      <dgm:t>
        <a:bodyPr/>
        <a:lstStyle/>
        <a:p>
          <a:endParaRPr lang="ru-RU"/>
        </a:p>
      </dgm:t>
    </dgm:pt>
    <dgm:pt modelId="{68344D9C-841B-439B-8E63-68FAF541903C}" type="sibTrans" cxnId="{D002A883-5985-4EFD-A3FF-3340840D0E7E}">
      <dgm:prSet/>
      <dgm:spPr/>
      <dgm:t>
        <a:bodyPr/>
        <a:lstStyle/>
        <a:p>
          <a:endParaRPr lang="ru-RU"/>
        </a:p>
      </dgm:t>
    </dgm:pt>
    <dgm:pt modelId="{6582B19D-3D35-4EBC-B92E-1E803FC199B1}">
      <dgm:prSet phldrT="[Текст]"/>
      <dgm:spPr/>
      <dgm:t>
        <a:bodyPr/>
        <a:lstStyle/>
        <a:p>
          <a:r>
            <a:rPr lang="ru-RU" dirty="0" smtClean="0"/>
            <a:t>Психологическое</a:t>
          </a:r>
        </a:p>
        <a:p>
          <a:endParaRPr lang="ru-RU" dirty="0"/>
        </a:p>
      </dgm:t>
    </dgm:pt>
    <dgm:pt modelId="{94C8C827-5A8F-4A74-9445-D31DED055BFD}" type="parTrans" cxnId="{0973C215-3C40-47D7-8882-C9232B40ABE1}">
      <dgm:prSet/>
      <dgm:spPr/>
      <dgm:t>
        <a:bodyPr/>
        <a:lstStyle/>
        <a:p>
          <a:endParaRPr lang="ru-RU"/>
        </a:p>
      </dgm:t>
    </dgm:pt>
    <dgm:pt modelId="{4032A2E4-F8A2-4429-98F7-4E36FAEB609C}" type="sibTrans" cxnId="{0973C215-3C40-47D7-8882-C9232B40ABE1}">
      <dgm:prSet/>
      <dgm:spPr/>
      <dgm:t>
        <a:bodyPr/>
        <a:lstStyle/>
        <a:p>
          <a:endParaRPr lang="ru-RU"/>
        </a:p>
      </dgm:t>
    </dgm:pt>
    <dgm:pt modelId="{4AB9673D-F4D9-4597-A7CE-28A82C790F18}">
      <dgm:prSet phldrT="[Текст]"/>
      <dgm:spPr/>
      <dgm:t>
        <a:bodyPr/>
        <a:lstStyle/>
        <a:p>
          <a:r>
            <a:rPr lang="ru-RU"/>
            <a:t>Социально-педагогическое</a:t>
          </a:r>
        </a:p>
      </dgm:t>
    </dgm:pt>
    <dgm:pt modelId="{5A34BB80-E098-4AB6-961B-2F870A5165EE}" type="parTrans" cxnId="{7E0DAB03-CAEA-4648-A6BA-E00894D9836D}">
      <dgm:prSet/>
      <dgm:spPr/>
      <dgm:t>
        <a:bodyPr/>
        <a:lstStyle/>
        <a:p>
          <a:endParaRPr lang="ru-RU"/>
        </a:p>
      </dgm:t>
    </dgm:pt>
    <dgm:pt modelId="{689F71F3-28A1-45CA-B779-303154E00BDC}" type="sibTrans" cxnId="{7E0DAB03-CAEA-4648-A6BA-E00894D9836D}">
      <dgm:prSet/>
      <dgm:spPr/>
      <dgm:t>
        <a:bodyPr/>
        <a:lstStyle/>
        <a:p>
          <a:endParaRPr lang="ru-RU"/>
        </a:p>
      </dgm:t>
    </dgm:pt>
    <dgm:pt modelId="{97BA0EDA-6EBE-4C2B-8C14-A99EB1D0BE04}">
      <dgm:prSet phldrT="[Текст]"/>
      <dgm:spPr/>
      <dgm:t>
        <a:bodyPr/>
        <a:lstStyle/>
        <a:p>
          <a:r>
            <a:rPr lang="ru-RU" dirty="0" smtClean="0"/>
            <a:t>Физкультурно-оздоровительное</a:t>
          </a:r>
        </a:p>
      </dgm:t>
    </dgm:pt>
    <dgm:pt modelId="{CFD1DA94-9FCC-4A62-8426-F3D5FE3F9A88}" type="parTrans" cxnId="{3C5840C7-AB15-4CCB-88E9-3918F1827CE7}">
      <dgm:prSet/>
      <dgm:spPr/>
      <dgm:t>
        <a:bodyPr/>
        <a:lstStyle/>
        <a:p>
          <a:endParaRPr lang="ru-RU"/>
        </a:p>
      </dgm:t>
    </dgm:pt>
    <dgm:pt modelId="{159342F3-6A4C-4844-8224-A55A9F306365}" type="sibTrans" cxnId="{3C5840C7-AB15-4CCB-88E9-3918F1827CE7}">
      <dgm:prSet/>
      <dgm:spPr/>
      <dgm:t>
        <a:bodyPr/>
        <a:lstStyle/>
        <a:p>
          <a:endParaRPr lang="ru-RU"/>
        </a:p>
      </dgm:t>
    </dgm:pt>
    <dgm:pt modelId="{13B4E649-E770-4BAA-A1CD-8C9F2F0B1FF9}">
      <dgm:prSet phldrT="[Текст]"/>
      <dgm:spPr/>
      <dgm:t>
        <a:bodyPr/>
        <a:lstStyle/>
        <a:p>
          <a:r>
            <a:rPr lang="ru-RU"/>
            <a:t>Медицинское</a:t>
          </a:r>
        </a:p>
      </dgm:t>
    </dgm:pt>
    <dgm:pt modelId="{0CF8AC14-CF74-4127-B113-42425AF588B5}" type="parTrans" cxnId="{4D571BC7-77DF-4305-9FD0-D146D07DE358}">
      <dgm:prSet/>
      <dgm:spPr/>
      <dgm:t>
        <a:bodyPr/>
        <a:lstStyle/>
        <a:p>
          <a:endParaRPr lang="ru-RU"/>
        </a:p>
      </dgm:t>
    </dgm:pt>
    <dgm:pt modelId="{3074A4C2-6FE0-4015-947B-50E0F640692D}" type="sibTrans" cxnId="{4D571BC7-77DF-4305-9FD0-D146D07DE358}">
      <dgm:prSet/>
      <dgm:spPr/>
      <dgm:t>
        <a:bodyPr/>
        <a:lstStyle/>
        <a:p>
          <a:endParaRPr lang="ru-RU"/>
        </a:p>
      </dgm:t>
    </dgm:pt>
    <dgm:pt modelId="{42F0E833-8F4B-4484-A306-07C76FD83B69}">
      <dgm:prSet phldrT="[Текст]"/>
      <dgm:spPr/>
      <dgm:t>
        <a:bodyPr/>
        <a:lstStyle/>
        <a:p>
          <a:r>
            <a:rPr lang="ru-RU"/>
            <a:t>Информационно-технологическое</a:t>
          </a:r>
        </a:p>
      </dgm:t>
    </dgm:pt>
    <dgm:pt modelId="{72608809-200C-4949-A06E-ED7FF9167B2E}" type="parTrans" cxnId="{24674D1C-5B76-4C0C-82C1-35B7D39B6955}">
      <dgm:prSet/>
      <dgm:spPr/>
      <dgm:t>
        <a:bodyPr/>
        <a:lstStyle/>
        <a:p>
          <a:endParaRPr lang="ru-RU"/>
        </a:p>
      </dgm:t>
    </dgm:pt>
    <dgm:pt modelId="{60E432A0-5BB7-4569-9F82-84757BCE6F1B}" type="sibTrans" cxnId="{24674D1C-5B76-4C0C-82C1-35B7D39B6955}">
      <dgm:prSet/>
      <dgm:spPr/>
      <dgm:t>
        <a:bodyPr/>
        <a:lstStyle/>
        <a:p>
          <a:endParaRPr lang="ru-RU"/>
        </a:p>
      </dgm:t>
    </dgm:pt>
    <dgm:pt modelId="{FA52D3F8-CABB-4ADF-8B53-DC2602A5DB9A}">
      <dgm:prSet phldrT="[Текст]"/>
      <dgm:spPr/>
      <dgm:t>
        <a:bodyPr/>
        <a:lstStyle/>
        <a:p>
          <a:r>
            <a:rPr lang="ru-RU" dirty="0" err="1" smtClean="0"/>
            <a:t>Валеолого</a:t>
          </a:r>
          <a:r>
            <a:rPr lang="ru-RU" dirty="0" smtClean="0"/>
            <a:t>-педагогическое</a:t>
          </a:r>
          <a:endParaRPr lang="ru-RU" dirty="0"/>
        </a:p>
      </dgm:t>
    </dgm:pt>
    <dgm:pt modelId="{5D6E6FA7-38F8-4600-958B-05B3C6C09E81}" type="parTrans" cxnId="{B36C87DC-DF70-4AF9-8FEF-1656890D0965}">
      <dgm:prSet/>
      <dgm:spPr/>
      <dgm:t>
        <a:bodyPr/>
        <a:lstStyle/>
        <a:p>
          <a:endParaRPr lang="ru-RU"/>
        </a:p>
      </dgm:t>
    </dgm:pt>
    <dgm:pt modelId="{0696E123-7273-4847-B857-482AB1D1C00E}" type="sibTrans" cxnId="{B36C87DC-DF70-4AF9-8FEF-1656890D0965}">
      <dgm:prSet/>
      <dgm:spPr/>
      <dgm:t>
        <a:bodyPr/>
        <a:lstStyle/>
        <a:p>
          <a:endParaRPr lang="ru-RU"/>
        </a:p>
      </dgm:t>
    </dgm:pt>
    <dgm:pt modelId="{08E2826F-3AB0-4F54-8A37-DCBC37395DEC}" type="pres">
      <dgm:prSet presAssocID="{4C4D06C8-043D-4197-81E0-17228A12783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78875C-089B-403B-B95A-EF8FCAD6538A}" type="pres">
      <dgm:prSet presAssocID="{71DAA034-8B19-4C1C-8906-A21CF2A1CEBD}" presName="centerShape" presStyleLbl="node0" presStyleIdx="0" presStyleCnt="1"/>
      <dgm:spPr/>
      <dgm:t>
        <a:bodyPr/>
        <a:lstStyle/>
        <a:p>
          <a:endParaRPr lang="ru-RU"/>
        </a:p>
      </dgm:t>
    </dgm:pt>
    <dgm:pt modelId="{DB40DC0F-F5AC-43AB-9B3E-793B312EDF65}" type="pres">
      <dgm:prSet presAssocID="{94C8C827-5A8F-4A74-9445-D31DED055BFD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127F83DC-066E-4012-AA1B-3E224F5FDB58}" type="pres">
      <dgm:prSet presAssocID="{6582B19D-3D35-4EBC-B92E-1E803FC199B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0D0DB-D4C6-41F7-8D8D-02ACAD9FEFCF}" type="pres">
      <dgm:prSet presAssocID="{5A34BB80-E098-4AB6-961B-2F870A5165EE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5FD34F29-57C3-46F2-9270-6022C3779C9B}" type="pres">
      <dgm:prSet presAssocID="{4AB9673D-F4D9-4597-A7CE-28A82C790F1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1D98C6-B7D3-420D-A3EC-214611001D95}" type="pres">
      <dgm:prSet presAssocID="{CFD1DA94-9FCC-4A62-8426-F3D5FE3F9A88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687E5733-3BE5-4470-9F44-5BF53C5376EE}" type="pres">
      <dgm:prSet presAssocID="{97BA0EDA-6EBE-4C2B-8C14-A99EB1D0BE0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1C8D71-2138-4848-B62C-DDE3E2590BA8}" type="pres">
      <dgm:prSet presAssocID="{0CF8AC14-CF74-4127-B113-42425AF588B5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8C61D0B0-C3C2-4B7F-BF9C-ED4012E96348}" type="pres">
      <dgm:prSet presAssocID="{13B4E649-E770-4BAA-A1CD-8C9F2F0B1FF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B9FA2-C666-4670-8BEE-F41A55E996B7}" type="pres">
      <dgm:prSet presAssocID="{72608809-200C-4949-A06E-ED7FF9167B2E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06934830-085F-4313-BC46-75C46989E454}" type="pres">
      <dgm:prSet presAssocID="{42F0E833-8F4B-4484-A306-07C76FD83B6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E7138-C856-43B2-84ED-4B595CEEBC12}" type="pres">
      <dgm:prSet presAssocID="{5D6E6FA7-38F8-4600-958B-05B3C6C09E81}" presName="parTrans" presStyleLbl="bgSibTrans2D1" presStyleIdx="5" presStyleCnt="6"/>
      <dgm:spPr/>
      <dgm:t>
        <a:bodyPr/>
        <a:lstStyle/>
        <a:p>
          <a:endParaRPr lang="ru-RU"/>
        </a:p>
      </dgm:t>
    </dgm:pt>
    <dgm:pt modelId="{4D23CC53-91AF-4486-8426-CF28021B0DE2}" type="pres">
      <dgm:prSet presAssocID="{FA52D3F8-CABB-4ADF-8B53-DC2602A5DB9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E741EA-4BE3-44D7-8914-A8AFB5C208B9}" type="presOf" srcId="{42F0E833-8F4B-4484-A306-07C76FD83B69}" destId="{06934830-085F-4313-BC46-75C46989E454}" srcOrd="0" destOrd="0" presId="urn:microsoft.com/office/officeart/2005/8/layout/radial4"/>
    <dgm:cxn modelId="{0973C215-3C40-47D7-8882-C9232B40ABE1}" srcId="{71DAA034-8B19-4C1C-8906-A21CF2A1CEBD}" destId="{6582B19D-3D35-4EBC-B92E-1E803FC199B1}" srcOrd="0" destOrd="0" parTransId="{94C8C827-5A8F-4A74-9445-D31DED055BFD}" sibTransId="{4032A2E4-F8A2-4429-98F7-4E36FAEB609C}"/>
    <dgm:cxn modelId="{3D9F629B-A169-4E87-9CD8-B8BF5FB9E0B5}" type="presOf" srcId="{71DAA034-8B19-4C1C-8906-A21CF2A1CEBD}" destId="{BF78875C-089B-403B-B95A-EF8FCAD6538A}" srcOrd="0" destOrd="0" presId="urn:microsoft.com/office/officeart/2005/8/layout/radial4"/>
    <dgm:cxn modelId="{7E0DAB03-CAEA-4648-A6BA-E00894D9836D}" srcId="{71DAA034-8B19-4C1C-8906-A21CF2A1CEBD}" destId="{4AB9673D-F4D9-4597-A7CE-28A82C790F18}" srcOrd="1" destOrd="0" parTransId="{5A34BB80-E098-4AB6-961B-2F870A5165EE}" sibTransId="{689F71F3-28A1-45CA-B779-303154E00BDC}"/>
    <dgm:cxn modelId="{01B67B07-2554-4725-BB4C-9D03F09443DB}" type="presOf" srcId="{5D6E6FA7-38F8-4600-958B-05B3C6C09E81}" destId="{C37E7138-C856-43B2-84ED-4B595CEEBC12}" srcOrd="0" destOrd="0" presId="urn:microsoft.com/office/officeart/2005/8/layout/radial4"/>
    <dgm:cxn modelId="{3C5840C7-AB15-4CCB-88E9-3918F1827CE7}" srcId="{71DAA034-8B19-4C1C-8906-A21CF2A1CEBD}" destId="{97BA0EDA-6EBE-4C2B-8C14-A99EB1D0BE04}" srcOrd="2" destOrd="0" parTransId="{CFD1DA94-9FCC-4A62-8426-F3D5FE3F9A88}" sibTransId="{159342F3-6A4C-4844-8224-A55A9F306365}"/>
    <dgm:cxn modelId="{2050593E-61AD-4153-8747-8BF9C149AC0D}" type="presOf" srcId="{94C8C827-5A8F-4A74-9445-D31DED055BFD}" destId="{DB40DC0F-F5AC-43AB-9B3E-793B312EDF65}" srcOrd="0" destOrd="0" presId="urn:microsoft.com/office/officeart/2005/8/layout/radial4"/>
    <dgm:cxn modelId="{78A0363F-8646-4293-98DF-894C5590D0FE}" type="presOf" srcId="{6582B19D-3D35-4EBC-B92E-1E803FC199B1}" destId="{127F83DC-066E-4012-AA1B-3E224F5FDB58}" srcOrd="0" destOrd="0" presId="urn:microsoft.com/office/officeart/2005/8/layout/radial4"/>
    <dgm:cxn modelId="{3188682C-1ADC-4722-B01D-92EF0372A2DA}" type="presOf" srcId="{13B4E649-E770-4BAA-A1CD-8C9F2F0B1FF9}" destId="{8C61D0B0-C3C2-4B7F-BF9C-ED4012E96348}" srcOrd="0" destOrd="0" presId="urn:microsoft.com/office/officeart/2005/8/layout/radial4"/>
    <dgm:cxn modelId="{D002A883-5985-4EFD-A3FF-3340840D0E7E}" srcId="{4C4D06C8-043D-4197-81E0-17228A12783F}" destId="{71DAA034-8B19-4C1C-8906-A21CF2A1CEBD}" srcOrd="0" destOrd="0" parTransId="{85D2EF5C-A1E5-4D00-8FF7-E145FEFBB6AA}" sibTransId="{68344D9C-841B-439B-8E63-68FAF541903C}"/>
    <dgm:cxn modelId="{B36C87DC-DF70-4AF9-8FEF-1656890D0965}" srcId="{71DAA034-8B19-4C1C-8906-A21CF2A1CEBD}" destId="{FA52D3F8-CABB-4ADF-8B53-DC2602A5DB9A}" srcOrd="5" destOrd="0" parTransId="{5D6E6FA7-38F8-4600-958B-05B3C6C09E81}" sibTransId="{0696E123-7273-4847-B857-482AB1D1C00E}"/>
    <dgm:cxn modelId="{539A6F53-43A5-4A86-9C64-CFB37B683758}" type="presOf" srcId="{5A34BB80-E098-4AB6-961B-2F870A5165EE}" destId="{9AD0D0DB-D4C6-41F7-8D8D-02ACAD9FEFCF}" srcOrd="0" destOrd="0" presId="urn:microsoft.com/office/officeart/2005/8/layout/radial4"/>
    <dgm:cxn modelId="{4D571BC7-77DF-4305-9FD0-D146D07DE358}" srcId="{71DAA034-8B19-4C1C-8906-A21CF2A1CEBD}" destId="{13B4E649-E770-4BAA-A1CD-8C9F2F0B1FF9}" srcOrd="3" destOrd="0" parTransId="{0CF8AC14-CF74-4127-B113-42425AF588B5}" sibTransId="{3074A4C2-6FE0-4015-947B-50E0F640692D}"/>
    <dgm:cxn modelId="{3B1A846D-43F9-4CD6-B9A3-C6DB1FD262D0}" type="presOf" srcId="{0CF8AC14-CF74-4127-B113-42425AF588B5}" destId="{111C8D71-2138-4848-B62C-DDE3E2590BA8}" srcOrd="0" destOrd="0" presId="urn:microsoft.com/office/officeart/2005/8/layout/radial4"/>
    <dgm:cxn modelId="{24674D1C-5B76-4C0C-82C1-35B7D39B6955}" srcId="{71DAA034-8B19-4C1C-8906-A21CF2A1CEBD}" destId="{42F0E833-8F4B-4484-A306-07C76FD83B69}" srcOrd="4" destOrd="0" parTransId="{72608809-200C-4949-A06E-ED7FF9167B2E}" sibTransId="{60E432A0-5BB7-4569-9F82-84757BCE6F1B}"/>
    <dgm:cxn modelId="{EA71E3AC-41FE-428B-8220-17FD762E1076}" type="presOf" srcId="{FA52D3F8-CABB-4ADF-8B53-DC2602A5DB9A}" destId="{4D23CC53-91AF-4486-8426-CF28021B0DE2}" srcOrd="0" destOrd="0" presId="urn:microsoft.com/office/officeart/2005/8/layout/radial4"/>
    <dgm:cxn modelId="{C3581A94-F107-492B-BCF7-E09B72E30B30}" type="presOf" srcId="{72608809-200C-4949-A06E-ED7FF9167B2E}" destId="{64CB9FA2-C666-4670-8BEE-F41A55E996B7}" srcOrd="0" destOrd="0" presId="urn:microsoft.com/office/officeart/2005/8/layout/radial4"/>
    <dgm:cxn modelId="{82150461-63F4-4055-8347-FCF13C562D7B}" type="presOf" srcId="{97BA0EDA-6EBE-4C2B-8C14-A99EB1D0BE04}" destId="{687E5733-3BE5-4470-9F44-5BF53C5376EE}" srcOrd="0" destOrd="0" presId="urn:microsoft.com/office/officeart/2005/8/layout/radial4"/>
    <dgm:cxn modelId="{5B159374-348F-433D-AB28-B1697C619C28}" type="presOf" srcId="{CFD1DA94-9FCC-4A62-8426-F3D5FE3F9A88}" destId="{0D1D98C6-B7D3-420D-A3EC-214611001D95}" srcOrd="0" destOrd="0" presId="urn:microsoft.com/office/officeart/2005/8/layout/radial4"/>
    <dgm:cxn modelId="{0C7B1749-6836-4E69-BC73-ADB06E06F52D}" type="presOf" srcId="{4C4D06C8-043D-4197-81E0-17228A12783F}" destId="{08E2826F-3AB0-4F54-8A37-DCBC37395DEC}" srcOrd="0" destOrd="0" presId="urn:microsoft.com/office/officeart/2005/8/layout/radial4"/>
    <dgm:cxn modelId="{E2988E8A-DFEA-4463-B48D-FCB11695E94E}" type="presOf" srcId="{4AB9673D-F4D9-4597-A7CE-28A82C790F18}" destId="{5FD34F29-57C3-46F2-9270-6022C3779C9B}" srcOrd="0" destOrd="0" presId="urn:microsoft.com/office/officeart/2005/8/layout/radial4"/>
    <dgm:cxn modelId="{E40064CE-CD10-4170-83E5-80352A1C036D}" type="presParOf" srcId="{08E2826F-3AB0-4F54-8A37-DCBC37395DEC}" destId="{BF78875C-089B-403B-B95A-EF8FCAD6538A}" srcOrd="0" destOrd="0" presId="urn:microsoft.com/office/officeart/2005/8/layout/radial4"/>
    <dgm:cxn modelId="{9D70B093-60DB-4E03-A82D-066F0F854476}" type="presParOf" srcId="{08E2826F-3AB0-4F54-8A37-DCBC37395DEC}" destId="{DB40DC0F-F5AC-43AB-9B3E-793B312EDF65}" srcOrd="1" destOrd="0" presId="urn:microsoft.com/office/officeart/2005/8/layout/radial4"/>
    <dgm:cxn modelId="{2C9C0015-0104-4DA1-9A89-FE59C52CEAEB}" type="presParOf" srcId="{08E2826F-3AB0-4F54-8A37-DCBC37395DEC}" destId="{127F83DC-066E-4012-AA1B-3E224F5FDB58}" srcOrd="2" destOrd="0" presId="urn:microsoft.com/office/officeart/2005/8/layout/radial4"/>
    <dgm:cxn modelId="{A323C16B-6AF7-4B57-8B89-55D5CAFD095F}" type="presParOf" srcId="{08E2826F-3AB0-4F54-8A37-DCBC37395DEC}" destId="{9AD0D0DB-D4C6-41F7-8D8D-02ACAD9FEFCF}" srcOrd="3" destOrd="0" presId="urn:microsoft.com/office/officeart/2005/8/layout/radial4"/>
    <dgm:cxn modelId="{A1188E35-526C-4AA9-B8D5-230378449095}" type="presParOf" srcId="{08E2826F-3AB0-4F54-8A37-DCBC37395DEC}" destId="{5FD34F29-57C3-46F2-9270-6022C3779C9B}" srcOrd="4" destOrd="0" presId="urn:microsoft.com/office/officeart/2005/8/layout/radial4"/>
    <dgm:cxn modelId="{C9E9144F-DB40-4929-8056-C725C131223B}" type="presParOf" srcId="{08E2826F-3AB0-4F54-8A37-DCBC37395DEC}" destId="{0D1D98C6-B7D3-420D-A3EC-214611001D95}" srcOrd="5" destOrd="0" presId="urn:microsoft.com/office/officeart/2005/8/layout/radial4"/>
    <dgm:cxn modelId="{56387607-DD3D-4AEB-96A0-D57574422681}" type="presParOf" srcId="{08E2826F-3AB0-4F54-8A37-DCBC37395DEC}" destId="{687E5733-3BE5-4470-9F44-5BF53C5376EE}" srcOrd="6" destOrd="0" presId="urn:microsoft.com/office/officeart/2005/8/layout/radial4"/>
    <dgm:cxn modelId="{024464C1-DDB6-4C25-908A-20801A8AB08C}" type="presParOf" srcId="{08E2826F-3AB0-4F54-8A37-DCBC37395DEC}" destId="{111C8D71-2138-4848-B62C-DDE3E2590BA8}" srcOrd="7" destOrd="0" presId="urn:microsoft.com/office/officeart/2005/8/layout/radial4"/>
    <dgm:cxn modelId="{C9D14C5F-78D2-4D34-B106-E0B1ED1CD688}" type="presParOf" srcId="{08E2826F-3AB0-4F54-8A37-DCBC37395DEC}" destId="{8C61D0B0-C3C2-4B7F-BF9C-ED4012E96348}" srcOrd="8" destOrd="0" presId="urn:microsoft.com/office/officeart/2005/8/layout/radial4"/>
    <dgm:cxn modelId="{A79BE85B-1A74-4899-9966-2339D9B20241}" type="presParOf" srcId="{08E2826F-3AB0-4F54-8A37-DCBC37395DEC}" destId="{64CB9FA2-C666-4670-8BEE-F41A55E996B7}" srcOrd="9" destOrd="0" presId="urn:microsoft.com/office/officeart/2005/8/layout/radial4"/>
    <dgm:cxn modelId="{1B8087DC-7650-476C-B935-DA8080FC2A6A}" type="presParOf" srcId="{08E2826F-3AB0-4F54-8A37-DCBC37395DEC}" destId="{06934830-085F-4313-BC46-75C46989E454}" srcOrd="10" destOrd="0" presId="urn:microsoft.com/office/officeart/2005/8/layout/radial4"/>
    <dgm:cxn modelId="{DB0FAB04-3528-446C-BDEA-342E3DE3CC38}" type="presParOf" srcId="{08E2826F-3AB0-4F54-8A37-DCBC37395DEC}" destId="{C37E7138-C856-43B2-84ED-4B595CEEBC12}" srcOrd="11" destOrd="0" presId="urn:microsoft.com/office/officeart/2005/8/layout/radial4"/>
    <dgm:cxn modelId="{1AC0D4B6-CB21-4DC0-9434-D4BE2F8170C5}" type="presParOf" srcId="{08E2826F-3AB0-4F54-8A37-DCBC37395DEC}" destId="{4D23CC53-91AF-4486-8426-CF28021B0DE2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C60C6C-919D-4F9B-9F37-2D5774DE3B0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4C77FA-F0FE-4704-9D4C-72CAF78ED191}">
      <dgm:prSet phldrT="[Текст]"/>
      <dgm:spPr/>
      <dgm:t>
        <a:bodyPr/>
        <a:lstStyle/>
        <a:p>
          <a:r>
            <a:rPr lang="ru-RU" cap="all" baseline="0" dirty="0" smtClean="0">
              <a:solidFill>
                <a:schemeClr val="bg1"/>
              </a:solidFill>
            </a:rPr>
            <a:t>Профессиональная компетентность</a:t>
          </a:r>
        </a:p>
        <a:p>
          <a:r>
            <a:rPr lang="ru-RU" b="0" u="sng" dirty="0" smtClean="0"/>
            <a:t>интегральная характеристика</a:t>
          </a:r>
          <a:r>
            <a:rPr lang="ru-RU" dirty="0" smtClean="0"/>
            <a:t>, определяющую способность специалиста решать профессиональные проблемы и типичные профессиональные задачи, возникающие в реальных ситуациях профессиональной деятельности, с использованием знаний, профессионального и жизненного опыта, ценностей и наклонностей. </a:t>
          </a:r>
          <a:endParaRPr lang="ru-RU" dirty="0"/>
        </a:p>
      </dgm:t>
    </dgm:pt>
    <dgm:pt modelId="{E9DC90F2-9CE0-4898-976E-A2E83030B368}" type="parTrans" cxnId="{ED6309A7-FDBA-440D-8B04-AC2C7980F9F4}">
      <dgm:prSet/>
      <dgm:spPr/>
      <dgm:t>
        <a:bodyPr/>
        <a:lstStyle/>
        <a:p>
          <a:endParaRPr lang="ru-RU"/>
        </a:p>
      </dgm:t>
    </dgm:pt>
    <dgm:pt modelId="{2C6D6639-FF90-4956-9396-54DB956B224F}" type="sibTrans" cxnId="{ED6309A7-FDBA-440D-8B04-AC2C7980F9F4}">
      <dgm:prSet/>
      <dgm:spPr/>
      <dgm:t>
        <a:bodyPr/>
        <a:lstStyle/>
        <a:p>
          <a:endParaRPr lang="ru-RU"/>
        </a:p>
      </dgm:t>
    </dgm:pt>
    <dgm:pt modelId="{7B816B55-560D-4E14-80E6-CCEFFF20D709}">
      <dgm:prSet phldrT="[Текст]"/>
      <dgm:spPr/>
      <dgm:t>
        <a:bodyPr/>
        <a:lstStyle/>
        <a:p>
          <a:r>
            <a:rPr lang="ru-RU" cap="all" baseline="0" dirty="0" smtClean="0"/>
            <a:t>Ключевые </a:t>
          </a:r>
        </a:p>
        <a:p>
          <a:r>
            <a:rPr lang="ru-RU" dirty="0" smtClean="0"/>
            <a:t>компетенции</a:t>
          </a:r>
          <a:endParaRPr lang="ru-RU" dirty="0"/>
        </a:p>
      </dgm:t>
    </dgm:pt>
    <dgm:pt modelId="{77080A5B-F2D7-420B-AD7A-A59AED024699}" type="parTrans" cxnId="{6EC3AA5D-430E-4932-81D9-D5F9C2B603DD}">
      <dgm:prSet/>
      <dgm:spPr/>
      <dgm:t>
        <a:bodyPr/>
        <a:lstStyle/>
        <a:p>
          <a:endParaRPr lang="ru-RU"/>
        </a:p>
      </dgm:t>
    </dgm:pt>
    <dgm:pt modelId="{83B0BB18-3636-4D9E-A859-1D6AE10E24DD}" type="sibTrans" cxnId="{6EC3AA5D-430E-4932-81D9-D5F9C2B603DD}">
      <dgm:prSet/>
      <dgm:spPr/>
      <dgm:t>
        <a:bodyPr/>
        <a:lstStyle/>
        <a:p>
          <a:endParaRPr lang="ru-RU"/>
        </a:p>
      </dgm:t>
    </dgm:pt>
    <dgm:pt modelId="{40600F0C-0DD2-4E3D-98D7-A2BF212A94EA}">
      <dgm:prSet phldrT="[Текст]"/>
      <dgm:spPr/>
      <dgm:t>
        <a:bodyPr/>
        <a:lstStyle/>
        <a:p>
          <a:r>
            <a:rPr lang="ru-RU" cap="all" baseline="0" dirty="0" smtClean="0"/>
            <a:t>Базовые</a:t>
          </a:r>
          <a:r>
            <a:rPr lang="ru-RU" dirty="0" smtClean="0"/>
            <a:t> </a:t>
          </a:r>
        </a:p>
        <a:p>
          <a:r>
            <a:rPr lang="ru-RU" dirty="0" smtClean="0"/>
            <a:t> компетенции</a:t>
          </a:r>
          <a:endParaRPr lang="ru-RU" dirty="0"/>
        </a:p>
      </dgm:t>
    </dgm:pt>
    <dgm:pt modelId="{AF84F0E8-167C-4BBB-92A2-B62F74B5C538}" type="parTrans" cxnId="{67D2F1CD-7163-48E3-BEE1-069279EC4329}">
      <dgm:prSet/>
      <dgm:spPr/>
      <dgm:t>
        <a:bodyPr/>
        <a:lstStyle/>
        <a:p>
          <a:endParaRPr lang="ru-RU"/>
        </a:p>
      </dgm:t>
    </dgm:pt>
    <dgm:pt modelId="{37D20DD9-5BD4-44D5-8450-DEE8C897C7C4}" type="sibTrans" cxnId="{67D2F1CD-7163-48E3-BEE1-069279EC4329}">
      <dgm:prSet/>
      <dgm:spPr/>
      <dgm:t>
        <a:bodyPr/>
        <a:lstStyle/>
        <a:p>
          <a:endParaRPr lang="ru-RU"/>
        </a:p>
      </dgm:t>
    </dgm:pt>
    <dgm:pt modelId="{9B43569A-A0D4-4B8E-B17A-01F77E7B5DD1}">
      <dgm:prSet phldrT="[Текст]"/>
      <dgm:spPr/>
      <dgm:t>
        <a:bodyPr/>
        <a:lstStyle/>
        <a:p>
          <a:r>
            <a:rPr lang="ru-RU" cap="all" baseline="0" dirty="0" smtClean="0"/>
            <a:t>Специальные</a:t>
          </a:r>
          <a:r>
            <a:rPr lang="ru-RU" dirty="0" smtClean="0"/>
            <a:t> компетенции</a:t>
          </a:r>
          <a:endParaRPr lang="ru-RU" dirty="0"/>
        </a:p>
      </dgm:t>
    </dgm:pt>
    <dgm:pt modelId="{0C3CC65F-3C15-43AC-8C0E-3F5ABFD73344}" type="parTrans" cxnId="{E88F7032-B685-4409-B70C-333D1B7692F5}">
      <dgm:prSet/>
      <dgm:spPr/>
      <dgm:t>
        <a:bodyPr/>
        <a:lstStyle/>
        <a:p>
          <a:endParaRPr lang="ru-RU"/>
        </a:p>
      </dgm:t>
    </dgm:pt>
    <dgm:pt modelId="{A582F6FA-2488-4E35-A887-70C394CF148B}" type="sibTrans" cxnId="{E88F7032-B685-4409-B70C-333D1B7692F5}">
      <dgm:prSet/>
      <dgm:spPr/>
      <dgm:t>
        <a:bodyPr/>
        <a:lstStyle/>
        <a:p>
          <a:endParaRPr lang="ru-RU"/>
        </a:p>
      </dgm:t>
    </dgm:pt>
    <dgm:pt modelId="{CF00C1B1-6F5E-4EB5-9A1A-284D1A26B537}" type="pres">
      <dgm:prSet presAssocID="{62C60C6C-919D-4F9B-9F37-2D5774DE3B0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D779A07-5A61-4D07-A1E2-D2F6B7E7B300}" type="pres">
      <dgm:prSet presAssocID="{834C77FA-F0FE-4704-9D4C-72CAF78ED191}" presName="hierRoot1" presStyleCnt="0">
        <dgm:presLayoutVars>
          <dgm:hierBranch val="init"/>
        </dgm:presLayoutVars>
      </dgm:prSet>
      <dgm:spPr/>
    </dgm:pt>
    <dgm:pt modelId="{E0998A5B-41BC-4AF9-81B6-E8A4E444F068}" type="pres">
      <dgm:prSet presAssocID="{834C77FA-F0FE-4704-9D4C-72CAF78ED191}" presName="rootComposite1" presStyleCnt="0"/>
      <dgm:spPr/>
    </dgm:pt>
    <dgm:pt modelId="{CDE31692-0159-43F4-82E1-DD4BFD575F58}" type="pres">
      <dgm:prSet presAssocID="{834C77FA-F0FE-4704-9D4C-72CAF78ED191}" presName="rootText1" presStyleLbl="node0" presStyleIdx="0" presStyleCnt="1" custScaleX="3360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DC71A1-2CA8-4F81-BA0C-F0F5F11F05E3}" type="pres">
      <dgm:prSet presAssocID="{834C77FA-F0FE-4704-9D4C-72CAF78ED19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D687F0F-55E7-4153-BBDB-2273C098D75D}" type="pres">
      <dgm:prSet presAssocID="{834C77FA-F0FE-4704-9D4C-72CAF78ED191}" presName="hierChild2" presStyleCnt="0"/>
      <dgm:spPr/>
    </dgm:pt>
    <dgm:pt modelId="{7BDD7DB8-7CF4-43FB-9BF5-F7A4E3C7A0F0}" type="pres">
      <dgm:prSet presAssocID="{77080A5B-F2D7-420B-AD7A-A59AED024699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115EBBA-D0F7-4B96-B549-24AB3C94457F}" type="pres">
      <dgm:prSet presAssocID="{7B816B55-560D-4E14-80E6-CCEFFF20D709}" presName="hierRoot2" presStyleCnt="0">
        <dgm:presLayoutVars>
          <dgm:hierBranch val="init"/>
        </dgm:presLayoutVars>
      </dgm:prSet>
      <dgm:spPr/>
    </dgm:pt>
    <dgm:pt modelId="{9BDD783A-1067-4FE5-879F-2029C9292427}" type="pres">
      <dgm:prSet presAssocID="{7B816B55-560D-4E14-80E6-CCEFFF20D709}" presName="rootComposite" presStyleCnt="0"/>
      <dgm:spPr/>
    </dgm:pt>
    <dgm:pt modelId="{F37D454C-7953-4F31-9D6A-AC8CCE269F43}" type="pres">
      <dgm:prSet presAssocID="{7B816B55-560D-4E14-80E6-CCEFFF20D709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F5F60F-2D9F-4192-AA6C-2199A427F916}" type="pres">
      <dgm:prSet presAssocID="{7B816B55-560D-4E14-80E6-CCEFFF20D709}" presName="rootConnector" presStyleLbl="node2" presStyleIdx="0" presStyleCnt="3"/>
      <dgm:spPr/>
      <dgm:t>
        <a:bodyPr/>
        <a:lstStyle/>
        <a:p>
          <a:endParaRPr lang="ru-RU"/>
        </a:p>
      </dgm:t>
    </dgm:pt>
    <dgm:pt modelId="{60A533E9-BF5A-4573-B11A-13FB71B9B14A}" type="pres">
      <dgm:prSet presAssocID="{7B816B55-560D-4E14-80E6-CCEFFF20D709}" presName="hierChild4" presStyleCnt="0"/>
      <dgm:spPr/>
    </dgm:pt>
    <dgm:pt modelId="{7011D2AB-A56D-49E6-BF3D-C68D4E3999FF}" type="pres">
      <dgm:prSet presAssocID="{7B816B55-560D-4E14-80E6-CCEFFF20D709}" presName="hierChild5" presStyleCnt="0"/>
      <dgm:spPr/>
    </dgm:pt>
    <dgm:pt modelId="{D7E19F75-3371-4EC7-9900-F531871FCBFA}" type="pres">
      <dgm:prSet presAssocID="{AF84F0E8-167C-4BBB-92A2-B62F74B5C538}" presName="Name37" presStyleLbl="parChTrans1D2" presStyleIdx="1" presStyleCnt="3"/>
      <dgm:spPr/>
      <dgm:t>
        <a:bodyPr/>
        <a:lstStyle/>
        <a:p>
          <a:endParaRPr lang="ru-RU"/>
        </a:p>
      </dgm:t>
    </dgm:pt>
    <dgm:pt modelId="{96B6BAE2-268F-4897-88F2-21223EF650CE}" type="pres">
      <dgm:prSet presAssocID="{40600F0C-0DD2-4E3D-98D7-A2BF212A94EA}" presName="hierRoot2" presStyleCnt="0">
        <dgm:presLayoutVars>
          <dgm:hierBranch val="init"/>
        </dgm:presLayoutVars>
      </dgm:prSet>
      <dgm:spPr/>
    </dgm:pt>
    <dgm:pt modelId="{EC642D62-2E68-46C6-9535-5527907A56A1}" type="pres">
      <dgm:prSet presAssocID="{40600F0C-0DD2-4E3D-98D7-A2BF212A94EA}" presName="rootComposite" presStyleCnt="0"/>
      <dgm:spPr/>
    </dgm:pt>
    <dgm:pt modelId="{50125A85-847F-4F62-BF4E-20DD198E02C6}" type="pres">
      <dgm:prSet presAssocID="{40600F0C-0DD2-4E3D-98D7-A2BF212A94E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6C8712-A830-4051-AD0E-D671E43767C4}" type="pres">
      <dgm:prSet presAssocID="{40600F0C-0DD2-4E3D-98D7-A2BF212A94EA}" presName="rootConnector" presStyleLbl="node2" presStyleIdx="1" presStyleCnt="3"/>
      <dgm:spPr/>
      <dgm:t>
        <a:bodyPr/>
        <a:lstStyle/>
        <a:p>
          <a:endParaRPr lang="ru-RU"/>
        </a:p>
      </dgm:t>
    </dgm:pt>
    <dgm:pt modelId="{7B894461-096B-4F11-B5E3-3253CB987D19}" type="pres">
      <dgm:prSet presAssocID="{40600F0C-0DD2-4E3D-98D7-A2BF212A94EA}" presName="hierChild4" presStyleCnt="0"/>
      <dgm:spPr/>
    </dgm:pt>
    <dgm:pt modelId="{62E0BB0D-7729-415E-9C7C-23614739FB0A}" type="pres">
      <dgm:prSet presAssocID="{40600F0C-0DD2-4E3D-98D7-A2BF212A94EA}" presName="hierChild5" presStyleCnt="0"/>
      <dgm:spPr/>
    </dgm:pt>
    <dgm:pt modelId="{097FAD09-9835-48E3-ABB8-E8503EB5B684}" type="pres">
      <dgm:prSet presAssocID="{0C3CC65F-3C15-43AC-8C0E-3F5ABFD73344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BFF2573-0372-4EA9-8127-843DF9D9C043}" type="pres">
      <dgm:prSet presAssocID="{9B43569A-A0D4-4B8E-B17A-01F77E7B5DD1}" presName="hierRoot2" presStyleCnt="0">
        <dgm:presLayoutVars>
          <dgm:hierBranch val="init"/>
        </dgm:presLayoutVars>
      </dgm:prSet>
      <dgm:spPr/>
    </dgm:pt>
    <dgm:pt modelId="{42B0801B-75E9-474A-A3A8-A80B94BE8D58}" type="pres">
      <dgm:prSet presAssocID="{9B43569A-A0D4-4B8E-B17A-01F77E7B5DD1}" presName="rootComposite" presStyleCnt="0"/>
      <dgm:spPr/>
    </dgm:pt>
    <dgm:pt modelId="{CC6DE8AE-053E-4089-95B6-7E15405C019E}" type="pres">
      <dgm:prSet presAssocID="{9B43569A-A0D4-4B8E-B17A-01F77E7B5DD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4FD17D-4717-4C46-8268-520C8001C060}" type="pres">
      <dgm:prSet presAssocID="{9B43569A-A0D4-4B8E-B17A-01F77E7B5DD1}" presName="rootConnector" presStyleLbl="node2" presStyleIdx="2" presStyleCnt="3"/>
      <dgm:spPr/>
      <dgm:t>
        <a:bodyPr/>
        <a:lstStyle/>
        <a:p>
          <a:endParaRPr lang="ru-RU"/>
        </a:p>
      </dgm:t>
    </dgm:pt>
    <dgm:pt modelId="{9A87C8FB-ADD4-4EA3-9440-801ACC88B60E}" type="pres">
      <dgm:prSet presAssocID="{9B43569A-A0D4-4B8E-B17A-01F77E7B5DD1}" presName="hierChild4" presStyleCnt="0"/>
      <dgm:spPr/>
    </dgm:pt>
    <dgm:pt modelId="{1A9C4FCF-27D9-4A3C-B584-14DA3DC1423D}" type="pres">
      <dgm:prSet presAssocID="{9B43569A-A0D4-4B8E-B17A-01F77E7B5DD1}" presName="hierChild5" presStyleCnt="0"/>
      <dgm:spPr/>
    </dgm:pt>
    <dgm:pt modelId="{B3D4C062-05C5-4F45-8E9A-A2DE40AEF197}" type="pres">
      <dgm:prSet presAssocID="{834C77FA-F0FE-4704-9D4C-72CAF78ED191}" presName="hierChild3" presStyleCnt="0"/>
      <dgm:spPr/>
    </dgm:pt>
  </dgm:ptLst>
  <dgm:cxnLst>
    <dgm:cxn modelId="{E88F7032-B685-4409-B70C-333D1B7692F5}" srcId="{834C77FA-F0FE-4704-9D4C-72CAF78ED191}" destId="{9B43569A-A0D4-4B8E-B17A-01F77E7B5DD1}" srcOrd="2" destOrd="0" parTransId="{0C3CC65F-3C15-43AC-8C0E-3F5ABFD73344}" sibTransId="{A582F6FA-2488-4E35-A887-70C394CF148B}"/>
    <dgm:cxn modelId="{6EC3AA5D-430E-4932-81D9-D5F9C2B603DD}" srcId="{834C77FA-F0FE-4704-9D4C-72CAF78ED191}" destId="{7B816B55-560D-4E14-80E6-CCEFFF20D709}" srcOrd="0" destOrd="0" parTransId="{77080A5B-F2D7-420B-AD7A-A59AED024699}" sibTransId="{83B0BB18-3636-4D9E-A859-1D6AE10E24DD}"/>
    <dgm:cxn modelId="{913B048F-74C7-4A78-B5CA-B89BCEA6F94E}" type="presOf" srcId="{834C77FA-F0FE-4704-9D4C-72CAF78ED191}" destId="{CDE31692-0159-43F4-82E1-DD4BFD575F58}" srcOrd="0" destOrd="0" presId="urn:microsoft.com/office/officeart/2005/8/layout/orgChart1"/>
    <dgm:cxn modelId="{A9F6A974-1273-45EE-BA80-E5C322DD20C9}" type="presOf" srcId="{9B43569A-A0D4-4B8E-B17A-01F77E7B5DD1}" destId="{BE4FD17D-4717-4C46-8268-520C8001C060}" srcOrd="1" destOrd="0" presId="urn:microsoft.com/office/officeart/2005/8/layout/orgChart1"/>
    <dgm:cxn modelId="{4BDE82DB-4BFD-497A-A0C4-EF877E1FF0EA}" type="presOf" srcId="{9B43569A-A0D4-4B8E-B17A-01F77E7B5DD1}" destId="{CC6DE8AE-053E-4089-95B6-7E15405C019E}" srcOrd="0" destOrd="0" presId="urn:microsoft.com/office/officeart/2005/8/layout/orgChart1"/>
    <dgm:cxn modelId="{8B9CE383-F47F-437B-91E1-54F8F3E90B30}" type="presOf" srcId="{834C77FA-F0FE-4704-9D4C-72CAF78ED191}" destId="{34DC71A1-2CA8-4F81-BA0C-F0F5F11F05E3}" srcOrd="1" destOrd="0" presId="urn:microsoft.com/office/officeart/2005/8/layout/orgChart1"/>
    <dgm:cxn modelId="{6D2D8501-9B6E-4132-9ED7-D2C5A4AC07D4}" type="presOf" srcId="{7B816B55-560D-4E14-80E6-CCEFFF20D709}" destId="{F37D454C-7953-4F31-9D6A-AC8CCE269F43}" srcOrd="0" destOrd="0" presId="urn:microsoft.com/office/officeart/2005/8/layout/orgChart1"/>
    <dgm:cxn modelId="{4A690269-5809-47FF-AD73-89FC3EFE03DB}" type="presOf" srcId="{7B816B55-560D-4E14-80E6-CCEFFF20D709}" destId="{34F5F60F-2D9F-4192-AA6C-2199A427F916}" srcOrd="1" destOrd="0" presId="urn:microsoft.com/office/officeart/2005/8/layout/orgChart1"/>
    <dgm:cxn modelId="{ED6309A7-FDBA-440D-8B04-AC2C7980F9F4}" srcId="{62C60C6C-919D-4F9B-9F37-2D5774DE3B00}" destId="{834C77FA-F0FE-4704-9D4C-72CAF78ED191}" srcOrd="0" destOrd="0" parTransId="{E9DC90F2-9CE0-4898-976E-A2E83030B368}" sibTransId="{2C6D6639-FF90-4956-9396-54DB956B224F}"/>
    <dgm:cxn modelId="{0F1426FF-6E6D-42AC-9CA0-39210912DBE2}" type="presOf" srcId="{0C3CC65F-3C15-43AC-8C0E-3F5ABFD73344}" destId="{097FAD09-9835-48E3-ABB8-E8503EB5B684}" srcOrd="0" destOrd="0" presId="urn:microsoft.com/office/officeart/2005/8/layout/orgChart1"/>
    <dgm:cxn modelId="{D4B9F55E-A834-404B-9B3B-684ECD7C141C}" type="presOf" srcId="{40600F0C-0DD2-4E3D-98D7-A2BF212A94EA}" destId="{976C8712-A830-4051-AD0E-D671E43767C4}" srcOrd="1" destOrd="0" presId="urn:microsoft.com/office/officeart/2005/8/layout/orgChart1"/>
    <dgm:cxn modelId="{73277C02-1259-4EE1-B0F5-D757AF061644}" type="presOf" srcId="{40600F0C-0DD2-4E3D-98D7-A2BF212A94EA}" destId="{50125A85-847F-4F62-BF4E-20DD198E02C6}" srcOrd="0" destOrd="0" presId="urn:microsoft.com/office/officeart/2005/8/layout/orgChart1"/>
    <dgm:cxn modelId="{5B08A47C-6008-4B10-84AF-5AD4D0425467}" type="presOf" srcId="{77080A5B-F2D7-420B-AD7A-A59AED024699}" destId="{7BDD7DB8-7CF4-43FB-9BF5-F7A4E3C7A0F0}" srcOrd="0" destOrd="0" presId="urn:microsoft.com/office/officeart/2005/8/layout/orgChart1"/>
    <dgm:cxn modelId="{14E6158D-CA05-4E08-BC62-C03979E3DF0D}" type="presOf" srcId="{AF84F0E8-167C-4BBB-92A2-B62F74B5C538}" destId="{D7E19F75-3371-4EC7-9900-F531871FCBFA}" srcOrd="0" destOrd="0" presId="urn:microsoft.com/office/officeart/2005/8/layout/orgChart1"/>
    <dgm:cxn modelId="{67D2F1CD-7163-48E3-BEE1-069279EC4329}" srcId="{834C77FA-F0FE-4704-9D4C-72CAF78ED191}" destId="{40600F0C-0DD2-4E3D-98D7-A2BF212A94EA}" srcOrd="1" destOrd="0" parTransId="{AF84F0E8-167C-4BBB-92A2-B62F74B5C538}" sibTransId="{37D20DD9-5BD4-44D5-8450-DEE8C897C7C4}"/>
    <dgm:cxn modelId="{08AABCF2-4C29-4933-8A2F-6393A6A18459}" type="presOf" srcId="{62C60C6C-919D-4F9B-9F37-2D5774DE3B00}" destId="{CF00C1B1-6F5E-4EB5-9A1A-284D1A26B537}" srcOrd="0" destOrd="0" presId="urn:microsoft.com/office/officeart/2005/8/layout/orgChart1"/>
    <dgm:cxn modelId="{F829EE1C-48A8-43D6-9DC5-8C9DEC683389}" type="presParOf" srcId="{CF00C1B1-6F5E-4EB5-9A1A-284D1A26B537}" destId="{8D779A07-5A61-4D07-A1E2-D2F6B7E7B300}" srcOrd="0" destOrd="0" presId="urn:microsoft.com/office/officeart/2005/8/layout/orgChart1"/>
    <dgm:cxn modelId="{849E642A-93DA-4F9A-9ED9-6B5803760D63}" type="presParOf" srcId="{8D779A07-5A61-4D07-A1E2-D2F6B7E7B300}" destId="{E0998A5B-41BC-4AF9-81B6-E8A4E444F068}" srcOrd="0" destOrd="0" presId="urn:microsoft.com/office/officeart/2005/8/layout/orgChart1"/>
    <dgm:cxn modelId="{192812C1-1A9A-4115-BEAE-BC3A01F8E0D1}" type="presParOf" srcId="{E0998A5B-41BC-4AF9-81B6-E8A4E444F068}" destId="{CDE31692-0159-43F4-82E1-DD4BFD575F58}" srcOrd="0" destOrd="0" presId="urn:microsoft.com/office/officeart/2005/8/layout/orgChart1"/>
    <dgm:cxn modelId="{C522AB48-64BF-47AE-9A3D-CBBEB3F2DDB8}" type="presParOf" srcId="{E0998A5B-41BC-4AF9-81B6-E8A4E444F068}" destId="{34DC71A1-2CA8-4F81-BA0C-F0F5F11F05E3}" srcOrd="1" destOrd="0" presId="urn:microsoft.com/office/officeart/2005/8/layout/orgChart1"/>
    <dgm:cxn modelId="{ADC8ACBB-9356-4DFC-B896-F53CBA31C3ED}" type="presParOf" srcId="{8D779A07-5A61-4D07-A1E2-D2F6B7E7B300}" destId="{9D687F0F-55E7-4153-BBDB-2273C098D75D}" srcOrd="1" destOrd="0" presId="urn:microsoft.com/office/officeart/2005/8/layout/orgChart1"/>
    <dgm:cxn modelId="{C014FBC4-B619-41B3-9167-8A4212693353}" type="presParOf" srcId="{9D687F0F-55E7-4153-BBDB-2273C098D75D}" destId="{7BDD7DB8-7CF4-43FB-9BF5-F7A4E3C7A0F0}" srcOrd="0" destOrd="0" presId="urn:microsoft.com/office/officeart/2005/8/layout/orgChart1"/>
    <dgm:cxn modelId="{1D1E3D76-AD5A-4348-8CEC-D6236DB9FAB9}" type="presParOf" srcId="{9D687F0F-55E7-4153-BBDB-2273C098D75D}" destId="{B115EBBA-D0F7-4B96-B549-24AB3C94457F}" srcOrd="1" destOrd="0" presId="urn:microsoft.com/office/officeart/2005/8/layout/orgChart1"/>
    <dgm:cxn modelId="{B4653154-83A4-4971-833A-ADBAA993E5B5}" type="presParOf" srcId="{B115EBBA-D0F7-4B96-B549-24AB3C94457F}" destId="{9BDD783A-1067-4FE5-879F-2029C9292427}" srcOrd="0" destOrd="0" presId="urn:microsoft.com/office/officeart/2005/8/layout/orgChart1"/>
    <dgm:cxn modelId="{52FF07D6-7B82-4FF9-8B2B-7BA72578D1A5}" type="presParOf" srcId="{9BDD783A-1067-4FE5-879F-2029C9292427}" destId="{F37D454C-7953-4F31-9D6A-AC8CCE269F43}" srcOrd="0" destOrd="0" presId="urn:microsoft.com/office/officeart/2005/8/layout/orgChart1"/>
    <dgm:cxn modelId="{3B01ED7B-FD56-492B-A6E7-0A8A4ACA0822}" type="presParOf" srcId="{9BDD783A-1067-4FE5-879F-2029C9292427}" destId="{34F5F60F-2D9F-4192-AA6C-2199A427F916}" srcOrd="1" destOrd="0" presId="urn:microsoft.com/office/officeart/2005/8/layout/orgChart1"/>
    <dgm:cxn modelId="{8B9C5E72-A70E-41A7-894B-A49A69FD33A2}" type="presParOf" srcId="{B115EBBA-D0F7-4B96-B549-24AB3C94457F}" destId="{60A533E9-BF5A-4573-B11A-13FB71B9B14A}" srcOrd="1" destOrd="0" presId="urn:microsoft.com/office/officeart/2005/8/layout/orgChart1"/>
    <dgm:cxn modelId="{0CD20EDB-785C-47D2-BEFA-C0206B1F55F3}" type="presParOf" srcId="{B115EBBA-D0F7-4B96-B549-24AB3C94457F}" destId="{7011D2AB-A56D-49E6-BF3D-C68D4E3999FF}" srcOrd="2" destOrd="0" presId="urn:microsoft.com/office/officeart/2005/8/layout/orgChart1"/>
    <dgm:cxn modelId="{7F20EDDA-ABC9-4207-B836-B7B7207623CB}" type="presParOf" srcId="{9D687F0F-55E7-4153-BBDB-2273C098D75D}" destId="{D7E19F75-3371-4EC7-9900-F531871FCBFA}" srcOrd="2" destOrd="0" presId="urn:microsoft.com/office/officeart/2005/8/layout/orgChart1"/>
    <dgm:cxn modelId="{5D283B68-AFD1-4ED2-830F-29557C83ADA0}" type="presParOf" srcId="{9D687F0F-55E7-4153-BBDB-2273C098D75D}" destId="{96B6BAE2-268F-4897-88F2-21223EF650CE}" srcOrd="3" destOrd="0" presId="urn:microsoft.com/office/officeart/2005/8/layout/orgChart1"/>
    <dgm:cxn modelId="{CBFF9E76-48ED-45D3-87B8-05B60DD4D850}" type="presParOf" srcId="{96B6BAE2-268F-4897-88F2-21223EF650CE}" destId="{EC642D62-2E68-46C6-9535-5527907A56A1}" srcOrd="0" destOrd="0" presId="urn:microsoft.com/office/officeart/2005/8/layout/orgChart1"/>
    <dgm:cxn modelId="{8AB29D55-FFAA-46BC-B55B-5B67429ACEDE}" type="presParOf" srcId="{EC642D62-2E68-46C6-9535-5527907A56A1}" destId="{50125A85-847F-4F62-BF4E-20DD198E02C6}" srcOrd="0" destOrd="0" presId="urn:microsoft.com/office/officeart/2005/8/layout/orgChart1"/>
    <dgm:cxn modelId="{71681D32-59A9-43A1-8464-65FB232C5ADC}" type="presParOf" srcId="{EC642D62-2E68-46C6-9535-5527907A56A1}" destId="{976C8712-A830-4051-AD0E-D671E43767C4}" srcOrd="1" destOrd="0" presId="urn:microsoft.com/office/officeart/2005/8/layout/orgChart1"/>
    <dgm:cxn modelId="{0D4230E1-40B2-4C6B-B03F-1D5B3EE0AE02}" type="presParOf" srcId="{96B6BAE2-268F-4897-88F2-21223EF650CE}" destId="{7B894461-096B-4F11-B5E3-3253CB987D19}" srcOrd="1" destOrd="0" presId="urn:microsoft.com/office/officeart/2005/8/layout/orgChart1"/>
    <dgm:cxn modelId="{2E720197-9946-441A-A2C2-6F2FD954ED36}" type="presParOf" srcId="{96B6BAE2-268F-4897-88F2-21223EF650CE}" destId="{62E0BB0D-7729-415E-9C7C-23614739FB0A}" srcOrd="2" destOrd="0" presId="urn:microsoft.com/office/officeart/2005/8/layout/orgChart1"/>
    <dgm:cxn modelId="{B4F37D11-5934-4BEE-9749-867998D23271}" type="presParOf" srcId="{9D687F0F-55E7-4153-BBDB-2273C098D75D}" destId="{097FAD09-9835-48E3-ABB8-E8503EB5B684}" srcOrd="4" destOrd="0" presId="urn:microsoft.com/office/officeart/2005/8/layout/orgChart1"/>
    <dgm:cxn modelId="{D8C90413-E032-4327-9187-D6080DDC46FE}" type="presParOf" srcId="{9D687F0F-55E7-4153-BBDB-2273C098D75D}" destId="{8BFF2573-0372-4EA9-8127-843DF9D9C043}" srcOrd="5" destOrd="0" presId="urn:microsoft.com/office/officeart/2005/8/layout/orgChart1"/>
    <dgm:cxn modelId="{FDD452FC-FBC4-4599-B6A3-ACA409D66BD0}" type="presParOf" srcId="{8BFF2573-0372-4EA9-8127-843DF9D9C043}" destId="{42B0801B-75E9-474A-A3A8-A80B94BE8D58}" srcOrd="0" destOrd="0" presId="urn:microsoft.com/office/officeart/2005/8/layout/orgChart1"/>
    <dgm:cxn modelId="{C7B853C8-A8D6-4458-8C39-B0637680AF51}" type="presParOf" srcId="{42B0801B-75E9-474A-A3A8-A80B94BE8D58}" destId="{CC6DE8AE-053E-4089-95B6-7E15405C019E}" srcOrd="0" destOrd="0" presId="urn:microsoft.com/office/officeart/2005/8/layout/orgChart1"/>
    <dgm:cxn modelId="{9F896C46-09D9-44CD-8FD1-604AC134A303}" type="presParOf" srcId="{42B0801B-75E9-474A-A3A8-A80B94BE8D58}" destId="{BE4FD17D-4717-4C46-8268-520C8001C060}" srcOrd="1" destOrd="0" presId="urn:microsoft.com/office/officeart/2005/8/layout/orgChart1"/>
    <dgm:cxn modelId="{870993F8-1659-458A-AE4A-E4FAF131B305}" type="presParOf" srcId="{8BFF2573-0372-4EA9-8127-843DF9D9C043}" destId="{9A87C8FB-ADD4-4EA3-9440-801ACC88B60E}" srcOrd="1" destOrd="0" presId="urn:microsoft.com/office/officeart/2005/8/layout/orgChart1"/>
    <dgm:cxn modelId="{10D837C2-7B4C-42C9-A61E-FAEAD039F9FA}" type="presParOf" srcId="{8BFF2573-0372-4EA9-8127-843DF9D9C043}" destId="{1A9C4FCF-27D9-4A3C-B584-14DA3DC1423D}" srcOrd="2" destOrd="0" presId="urn:microsoft.com/office/officeart/2005/8/layout/orgChart1"/>
    <dgm:cxn modelId="{DB69FBF1-7233-496F-A093-E1F83B86A0B6}" type="presParOf" srcId="{8D779A07-5A61-4D07-A1E2-D2F6B7E7B300}" destId="{B3D4C062-05C5-4F45-8E9A-A2DE40AEF1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2C60C6C-919D-4F9B-9F37-2D5774DE3B0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4C77FA-F0FE-4704-9D4C-72CAF78ED191}">
      <dgm:prSet phldrT="[Текст]"/>
      <dgm:spPr/>
      <dgm:t>
        <a:bodyPr/>
        <a:lstStyle/>
        <a:p>
          <a:r>
            <a:rPr lang="ru-RU" cap="all" baseline="0" dirty="0" smtClean="0">
              <a:solidFill>
                <a:schemeClr val="bg1"/>
              </a:solidFill>
            </a:rPr>
            <a:t>ПКП</a:t>
          </a:r>
          <a:endParaRPr lang="ru-RU" dirty="0">
            <a:solidFill>
              <a:schemeClr val="bg1"/>
            </a:solidFill>
          </a:endParaRPr>
        </a:p>
      </dgm:t>
    </dgm:pt>
    <dgm:pt modelId="{E9DC90F2-9CE0-4898-976E-A2E83030B368}" type="parTrans" cxnId="{ED6309A7-FDBA-440D-8B04-AC2C7980F9F4}">
      <dgm:prSet/>
      <dgm:spPr/>
      <dgm:t>
        <a:bodyPr/>
        <a:lstStyle/>
        <a:p>
          <a:endParaRPr lang="ru-RU"/>
        </a:p>
      </dgm:t>
    </dgm:pt>
    <dgm:pt modelId="{2C6D6639-FF90-4956-9396-54DB956B224F}" type="sibTrans" cxnId="{ED6309A7-FDBA-440D-8B04-AC2C7980F9F4}">
      <dgm:prSet/>
      <dgm:spPr/>
      <dgm:t>
        <a:bodyPr/>
        <a:lstStyle/>
        <a:p>
          <a:endParaRPr lang="ru-RU"/>
        </a:p>
      </dgm:t>
    </dgm:pt>
    <dgm:pt modelId="{7B816B55-560D-4E14-80E6-CCEFFF20D709}">
      <dgm:prSet phldrT="[Текст]"/>
      <dgm:spPr/>
      <dgm:t>
        <a:bodyPr/>
        <a:lstStyle/>
        <a:p>
          <a:r>
            <a:rPr lang="ru-RU" cap="all" baseline="0" dirty="0" smtClean="0"/>
            <a:t>Ключевые                 </a:t>
          </a:r>
          <a:r>
            <a:rPr lang="ru-RU" dirty="0" smtClean="0"/>
            <a:t>компетенции</a:t>
          </a:r>
          <a:endParaRPr lang="ru-RU" dirty="0"/>
        </a:p>
      </dgm:t>
    </dgm:pt>
    <dgm:pt modelId="{77080A5B-F2D7-420B-AD7A-A59AED024699}" type="parTrans" cxnId="{6EC3AA5D-430E-4932-81D9-D5F9C2B603DD}">
      <dgm:prSet/>
      <dgm:spPr/>
      <dgm:t>
        <a:bodyPr/>
        <a:lstStyle/>
        <a:p>
          <a:endParaRPr lang="ru-RU"/>
        </a:p>
      </dgm:t>
    </dgm:pt>
    <dgm:pt modelId="{83B0BB18-3636-4D9E-A859-1D6AE10E24DD}" type="sibTrans" cxnId="{6EC3AA5D-430E-4932-81D9-D5F9C2B603DD}">
      <dgm:prSet/>
      <dgm:spPr/>
      <dgm:t>
        <a:bodyPr/>
        <a:lstStyle/>
        <a:p>
          <a:endParaRPr lang="ru-RU"/>
        </a:p>
      </dgm:t>
    </dgm:pt>
    <dgm:pt modelId="{40600F0C-0DD2-4E3D-98D7-A2BF212A94EA}">
      <dgm:prSet phldrT="[Текст]"/>
      <dgm:spPr/>
      <dgm:t>
        <a:bodyPr/>
        <a:lstStyle/>
        <a:p>
          <a:r>
            <a:rPr lang="ru-RU" cap="all" baseline="0" dirty="0" smtClean="0"/>
            <a:t>Базовые</a:t>
          </a:r>
          <a:r>
            <a:rPr lang="ru-RU" dirty="0" smtClean="0"/>
            <a:t>  компетенции</a:t>
          </a:r>
          <a:endParaRPr lang="ru-RU" dirty="0"/>
        </a:p>
      </dgm:t>
    </dgm:pt>
    <dgm:pt modelId="{AF84F0E8-167C-4BBB-92A2-B62F74B5C538}" type="parTrans" cxnId="{67D2F1CD-7163-48E3-BEE1-069279EC4329}">
      <dgm:prSet/>
      <dgm:spPr/>
      <dgm:t>
        <a:bodyPr/>
        <a:lstStyle/>
        <a:p>
          <a:endParaRPr lang="ru-RU"/>
        </a:p>
      </dgm:t>
    </dgm:pt>
    <dgm:pt modelId="{37D20DD9-5BD4-44D5-8450-DEE8C897C7C4}" type="sibTrans" cxnId="{67D2F1CD-7163-48E3-BEE1-069279EC4329}">
      <dgm:prSet/>
      <dgm:spPr/>
      <dgm:t>
        <a:bodyPr/>
        <a:lstStyle/>
        <a:p>
          <a:endParaRPr lang="ru-RU"/>
        </a:p>
      </dgm:t>
    </dgm:pt>
    <dgm:pt modelId="{9B43569A-A0D4-4B8E-B17A-01F77E7B5DD1}">
      <dgm:prSet phldrT="[Текст]"/>
      <dgm:spPr/>
      <dgm:t>
        <a:bodyPr/>
        <a:lstStyle/>
        <a:p>
          <a:r>
            <a:rPr lang="ru-RU" cap="all" baseline="0" dirty="0" smtClean="0"/>
            <a:t>Специальные</a:t>
          </a:r>
          <a:r>
            <a:rPr lang="ru-RU" dirty="0" smtClean="0"/>
            <a:t> компетенции</a:t>
          </a:r>
          <a:endParaRPr lang="ru-RU" dirty="0"/>
        </a:p>
      </dgm:t>
    </dgm:pt>
    <dgm:pt modelId="{0C3CC65F-3C15-43AC-8C0E-3F5ABFD73344}" type="parTrans" cxnId="{E88F7032-B685-4409-B70C-333D1B7692F5}">
      <dgm:prSet/>
      <dgm:spPr/>
      <dgm:t>
        <a:bodyPr/>
        <a:lstStyle/>
        <a:p>
          <a:endParaRPr lang="ru-RU"/>
        </a:p>
      </dgm:t>
    </dgm:pt>
    <dgm:pt modelId="{A582F6FA-2488-4E35-A887-70C394CF148B}" type="sibTrans" cxnId="{E88F7032-B685-4409-B70C-333D1B7692F5}">
      <dgm:prSet/>
      <dgm:spPr/>
      <dgm:t>
        <a:bodyPr/>
        <a:lstStyle/>
        <a:p>
          <a:endParaRPr lang="ru-RU"/>
        </a:p>
      </dgm:t>
    </dgm:pt>
    <dgm:pt modelId="{CF00C1B1-6F5E-4EB5-9A1A-284D1A26B537}" type="pres">
      <dgm:prSet presAssocID="{62C60C6C-919D-4F9B-9F37-2D5774DE3B0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D779A07-5A61-4D07-A1E2-D2F6B7E7B300}" type="pres">
      <dgm:prSet presAssocID="{834C77FA-F0FE-4704-9D4C-72CAF78ED191}" presName="hierRoot1" presStyleCnt="0">
        <dgm:presLayoutVars>
          <dgm:hierBranch val="init"/>
        </dgm:presLayoutVars>
      </dgm:prSet>
      <dgm:spPr/>
    </dgm:pt>
    <dgm:pt modelId="{E0998A5B-41BC-4AF9-81B6-E8A4E444F068}" type="pres">
      <dgm:prSet presAssocID="{834C77FA-F0FE-4704-9D4C-72CAF78ED191}" presName="rootComposite1" presStyleCnt="0"/>
      <dgm:spPr/>
    </dgm:pt>
    <dgm:pt modelId="{CDE31692-0159-43F4-82E1-DD4BFD575F58}" type="pres">
      <dgm:prSet presAssocID="{834C77FA-F0FE-4704-9D4C-72CAF78ED191}" presName="rootText1" presStyleLbl="node0" presStyleIdx="0" presStyleCnt="1" custScaleX="336024" custScaleY="337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DC71A1-2CA8-4F81-BA0C-F0F5F11F05E3}" type="pres">
      <dgm:prSet presAssocID="{834C77FA-F0FE-4704-9D4C-72CAF78ED19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D687F0F-55E7-4153-BBDB-2273C098D75D}" type="pres">
      <dgm:prSet presAssocID="{834C77FA-F0FE-4704-9D4C-72CAF78ED191}" presName="hierChild2" presStyleCnt="0"/>
      <dgm:spPr/>
    </dgm:pt>
    <dgm:pt modelId="{7BDD7DB8-7CF4-43FB-9BF5-F7A4E3C7A0F0}" type="pres">
      <dgm:prSet presAssocID="{77080A5B-F2D7-420B-AD7A-A59AED024699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115EBBA-D0F7-4B96-B549-24AB3C94457F}" type="pres">
      <dgm:prSet presAssocID="{7B816B55-560D-4E14-80E6-CCEFFF20D709}" presName="hierRoot2" presStyleCnt="0">
        <dgm:presLayoutVars>
          <dgm:hierBranch val="init"/>
        </dgm:presLayoutVars>
      </dgm:prSet>
      <dgm:spPr/>
    </dgm:pt>
    <dgm:pt modelId="{9BDD783A-1067-4FE5-879F-2029C9292427}" type="pres">
      <dgm:prSet presAssocID="{7B816B55-560D-4E14-80E6-CCEFFF20D709}" presName="rootComposite" presStyleCnt="0"/>
      <dgm:spPr/>
    </dgm:pt>
    <dgm:pt modelId="{F37D454C-7953-4F31-9D6A-AC8CCE269F43}" type="pres">
      <dgm:prSet presAssocID="{7B816B55-560D-4E14-80E6-CCEFFF20D709}" presName="rootText" presStyleLbl="node2" presStyleIdx="0" presStyleCnt="3" custScaleX="113228" custScaleY="527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F5F60F-2D9F-4192-AA6C-2199A427F916}" type="pres">
      <dgm:prSet presAssocID="{7B816B55-560D-4E14-80E6-CCEFFF20D709}" presName="rootConnector" presStyleLbl="node2" presStyleIdx="0" presStyleCnt="3"/>
      <dgm:spPr/>
      <dgm:t>
        <a:bodyPr/>
        <a:lstStyle/>
        <a:p>
          <a:endParaRPr lang="ru-RU"/>
        </a:p>
      </dgm:t>
    </dgm:pt>
    <dgm:pt modelId="{60A533E9-BF5A-4573-B11A-13FB71B9B14A}" type="pres">
      <dgm:prSet presAssocID="{7B816B55-560D-4E14-80E6-CCEFFF20D709}" presName="hierChild4" presStyleCnt="0"/>
      <dgm:spPr/>
    </dgm:pt>
    <dgm:pt modelId="{7011D2AB-A56D-49E6-BF3D-C68D4E3999FF}" type="pres">
      <dgm:prSet presAssocID="{7B816B55-560D-4E14-80E6-CCEFFF20D709}" presName="hierChild5" presStyleCnt="0"/>
      <dgm:spPr/>
    </dgm:pt>
    <dgm:pt modelId="{D7E19F75-3371-4EC7-9900-F531871FCBFA}" type="pres">
      <dgm:prSet presAssocID="{AF84F0E8-167C-4BBB-92A2-B62F74B5C538}" presName="Name37" presStyleLbl="parChTrans1D2" presStyleIdx="1" presStyleCnt="3"/>
      <dgm:spPr/>
      <dgm:t>
        <a:bodyPr/>
        <a:lstStyle/>
        <a:p>
          <a:endParaRPr lang="ru-RU"/>
        </a:p>
      </dgm:t>
    </dgm:pt>
    <dgm:pt modelId="{96B6BAE2-268F-4897-88F2-21223EF650CE}" type="pres">
      <dgm:prSet presAssocID="{40600F0C-0DD2-4E3D-98D7-A2BF212A94EA}" presName="hierRoot2" presStyleCnt="0">
        <dgm:presLayoutVars>
          <dgm:hierBranch val="init"/>
        </dgm:presLayoutVars>
      </dgm:prSet>
      <dgm:spPr/>
    </dgm:pt>
    <dgm:pt modelId="{EC642D62-2E68-46C6-9535-5527907A56A1}" type="pres">
      <dgm:prSet presAssocID="{40600F0C-0DD2-4E3D-98D7-A2BF212A94EA}" presName="rootComposite" presStyleCnt="0"/>
      <dgm:spPr/>
    </dgm:pt>
    <dgm:pt modelId="{50125A85-847F-4F62-BF4E-20DD198E02C6}" type="pres">
      <dgm:prSet presAssocID="{40600F0C-0DD2-4E3D-98D7-A2BF212A94EA}" presName="rootText" presStyleLbl="node2" presStyleIdx="1" presStyleCnt="3" custScaleX="117867" custScaleY="514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6C8712-A830-4051-AD0E-D671E43767C4}" type="pres">
      <dgm:prSet presAssocID="{40600F0C-0DD2-4E3D-98D7-A2BF212A94EA}" presName="rootConnector" presStyleLbl="node2" presStyleIdx="1" presStyleCnt="3"/>
      <dgm:spPr/>
      <dgm:t>
        <a:bodyPr/>
        <a:lstStyle/>
        <a:p>
          <a:endParaRPr lang="ru-RU"/>
        </a:p>
      </dgm:t>
    </dgm:pt>
    <dgm:pt modelId="{7B894461-096B-4F11-B5E3-3253CB987D19}" type="pres">
      <dgm:prSet presAssocID="{40600F0C-0DD2-4E3D-98D7-A2BF212A94EA}" presName="hierChild4" presStyleCnt="0"/>
      <dgm:spPr/>
    </dgm:pt>
    <dgm:pt modelId="{62E0BB0D-7729-415E-9C7C-23614739FB0A}" type="pres">
      <dgm:prSet presAssocID="{40600F0C-0DD2-4E3D-98D7-A2BF212A94EA}" presName="hierChild5" presStyleCnt="0"/>
      <dgm:spPr/>
    </dgm:pt>
    <dgm:pt modelId="{097FAD09-9835-48E3-ABB8-E8503EB5B684}" type="pres">
      <dgm:prSet presAssocID="{0C3CC65F-3C15-43AC-8C0E-3F5ABFD73344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BFF2573-0372-4EA9-8127-843DF9D9C043}" type="pres">
      <dgm:prSet presAssocID="{9B43569A-A0D4-4B8E-B17A-01F77E7B5DD1}" presName="hierRoot2" presStyleCnt="0">
        <dgm:presLayoutVars>
          <dgm:hierBranch val="init"/>
        </dgm:presLayoutVars>
      </dgm:prSet>
      <dgm:spPr/>
    </dgm:pt>
    <dgm:pt modelId="{42B0801B-75E9-474A-A3A8-A80B94BE8D58}" type="pres">
      <dgm:prSet presAssocID="{9B43569A-A0D4-4B8E-B17A-01F77E7B5DD1}" presName="rootComposite" presStyleCnt="0"/>
      <dgm:spPr/>
    </dgm:pt>
    <dgm:pt modelId="{CC6DE8AE-053E-4089-95B6-7E15405C019E}" type="pres">
      <dgm:prSet presAssocID="{9B43569A-A0D4-4B8E-B17A-01F77E7B5DD1}" presName="rootText" presStyleLbl="node2" presStyleIdx="2" presStyleCnt="3" custScaleX="109623" custScaleY="527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4FD17D-4717-4C46-8268-520C8001C060}" type="pres">
      <dgm:prSet presAssocID="{9B43569A-A0D4-4B8E-B17A-01F77E7B5DD1}" presName="rootConnector" presStyleLbl="node2" presStyleIdx="2" presStyleCnt="3"/>
      <dgm:spPr/>
      <dgm:t>
        <a:bodyPr/>
        <a:lstStyle/>
        <a:p>
          <a:endParaRPr lang="ru-RU"/>
        </a:p>
      </dgm:t>
    </dgm:pt>
    <dgm:pt modelId="{9A87C8FB-ADD4-4EA3-9440-801ACC88B60E}" type="pres">
      <dgm:prSet presAssocID="{9B43569A-A0D4-4B8E-B17A-01F77E7B5DD1}" presName="hierChild4" presStyleCnt="0"/>
      <dgm:spPr/>
    </dgm:pt>
    <dgm:pt modelId="{1A9C4FCF-27D9-4A3C-B584-14DA3DC1423D}" type="pres">
      <dgm:prSet presAssocID="{9B43569A-A0D4-4B8E-B17A-01F77E7B5DD1}" presName="hierChild5" presStyleCnt="0"/>
      <dgm:spPr/>
    </dgm:pt>
    <dgm:pt modelId="{B3D4C062-05C5-4F45-8E9A-A2DE40AEF197}" type="pres">
      <dgm:prSet presAssocID="{834C77FA-F0FE-4704-9D4C-72CAF78ED191}" presName="hierChild3" presStyleCnt="0"/>
      <dgm:spPr/>
    </dgm:pt>
  </dgm:ptLst>
  <dgm:cxnLst>
    <dgm:cxn modelId="{B8C45A43-5649-4F0A-9076-F9BE15F0A6C9}" type="presOf" srcId="{40600F0C-0DD2-4E3D-98D7-A2BF212A94EA}" destId="{50125A85-847F-4F62-BF4E-20DD198E02C6}" srcOrd="0" destOrd="0" presId="urn:microsoft.com/office/officeart/2005/8/layout/orgChart1"/>
    <dgm:cxn modelId="{E88F7032-B685-4409-B70C-333D1B7692F5}" srcId="{834C77FA-F0FE-4704-9D4C-72CAF78ED191}" destId="{9B43569A-A0D4-4B8E-B17A-01F77E7B5DD1}" srcOrd="2" destOrd="0" parTransId="{0C3CC65F-3C15-43AC-8C0E-3F5ABFD73344}" sibTransId="{A582F6FA-2488-4E35-A887-70C394CF148B}"/>
    <dgm:cxn modelId="{FC66D8EE-726A-4BEA-854B-2B2F2535B156}" type="presOf" srcId="{62C60C6C-919D-4F9B-9F37-2D5774DE3B00}" destId="{CF00C1B1-6F5E-4EB5-9A1A-284D1A26B537}" srcOrd="0" destOrd="0" presId="urn:microsoft.com/office/officeart/2005/8/layout/orgChart1"/>
    <dgm:cxn modelId="{9EDD92F9-0678-46DF-BABA-C1DC79F147DC}" type="presOf" srcId="{7B816B55-560D-4E14-80E6-CCEFFF20D709}" destId="{34F5F60F-2D9F-4192-AA6C-2199A427F916}" srcOrd="1" destOrd="0" presId="urn:microsoft.com/office/officeart/2005/8/layout/orgChart1"/>
    <dgm:cxn modelId="{6EC3AA5D-430E-4932-81D9-D5F9C2B603DD}" srcId="{834C77FA-F0FE-4704-9D4C-72CAF78ED191}" destId="{7B816B55-560D-4E14-80E6-CCEFFF20D709}" srcOrd="0" destOrd="0" parTransId="{77080A5B-F2D7-420B-AD7A-A59AED024699}" sibTransId="{83B0BB18-3636-4D9E-A859-1D6AE10E24DD}"/>
    <dgm:cxn modelId="{53D111F8-20D2-47A2-A6CD-DF7741EE0231}" type="presOf" srcId="{9B43569A-A0D4-4B8E-B17A-01F77E7B5DD1}" destId="{CC6DE8AE-053E-4089-95B6-7E15405C019E}" srcOrd="0" destOrd="0" presId="urn:microsoft.com/office/officeart/2005/8/layout/orgChart1"/>
    <dgm:cxn modelId="{83D0430B-9809-458A-A421-E791762C81EF}" type="presOf" srcId="{834C77FA-F0FE-4704-9D4C-72CAF78ED191}" destId="{CDE31692-0159-43F4-82E1-DD4BFD575F58}" srcOrd="0" destOrd="0" presId="urn:microsoft.com/office/officeart/2005/8/layout/orgChart1"/>
    <dgm:cxn modelId="{ED6309A7-FDBA-440D-8B04-AC2C7980F9F4}" srcId="{62C60C6C-919D-4F9B-9F37-2D5774DE3B00}" destId="{834C77FA-F0FE-4704-9D4C-72CAF78ED191}" srcOrd="0" destOrd="0" parTransId="{E9DC90F2-9CE0-4898-976E-A2E83030B368}" sibTransId="{2C6D6639-FF90-4956-9396-54DB956B224F}"/>
    <dgm:cxn modelId="{5376F63E-F78B-42DD-90C2-6BFD53CBD7BC}" type="presOf" srcId="{9B43569A-A0D4-4B8E-B17A-01F77E7B5DD1}" destId="{BE4FD17D-4717-4C46-8268-520C8001C060}" srcOrd="1" destOrd="0" presId="urn:microsoft.com/office/officeart/2005/8/layout/orgChart1"/>
    <dgm:cxn modelId="{B90DCE1D-BE50-4D57-9A7F-07E9217A9939}" type="presOf" srcId="{0C3CC65F-3C15-43AC-8C0E-3F5ABFD73344}" destId="{097FAD09-9835-48E3-ABB8-E8503EB5B684}" srcOrd="0" destOrd="0" presId="urn:microsoft.com/office/officeart/2005/8/layout/orgChart1"/>
    <dgm:cxn modelId="{7F6FBE60-E479-4AD5-AAC3-0EA4B4F43019}" type="presOf" srcId="{7B816B55-560D-4E14-80E6-CCEFFF20D709}" destId="{F37D454C-7953-4F31-9D6A-AC8CCE269F43}" srcOrd="0" destOrd="0" presId="urn:microsoft.com/office/officeart/2005/8/layout/orgChart1"/>
    <dgm:cxn modelId="{67D2F1CD-7163-48E3-BEE1-069279EC4329}" srcId="{834C77FA-F0FE-4704-9D4C-72CAF78ED191}" destId="{40600F0C-0DD2-4E3D-98D7-A2BF212A94EA}" srcOrd="1" destOrd="0" parTransId="{AF84F0E8-167C-4BBB-92A2-B62F74B5C538}" sibTransId="{37D20DD9-5BD4-44D5-8450-DEE8C897C7C4}"/>
    <dgm:cxn modelId="{34010CDF-B5E2-4E32-B399-360146F2540A}" type="presOf" srcId="{40600F0C-0DD2-4E3D-98D7-A2BF212A94EA}" destId="{976C8712-A830-4051-AD0E-D671E43767C4}" srcOrd="1" destOrd="0" presId="urn:microsoft.com/office/officeart/2005/8/layout/orgChart1"/>
    <dgm:cxn modelId="{76C1336C-68DD-4A0B-9230-C66E31B3E619}" type="presOf" srcId="{77080A5B-F2D7-420B-AD7A-A59AED024699}" destId="{7BDD7DB8-7CF4-43FB-9BF5-F7A4E3C7A0F0}" srcOrd="0" destOrd="0" presId="urn:microsoft.com/office/officeart/2005/8/layout/orgChart1"/>
    <dgm:cxn modelId="{D067A9A6-C296-48BD-B5AF-EB090F612005}" type="presOf" srcId="{834C77FA-F0FE-4704-9D4C-72CAF78ED191}" destId="{34DC71A1-2CA8-4F81-BA0C-F0F5F11F05E3}" srcOrd="1" destOrd="0" presId="urn:microsoft.com/office/officeart/2005/8/layout/orgChart1"/>
    <dgm:cxn modelId="{604BC5DB-EB74-4B98-AEDF-2A15D4C777B4}" type="presOf" srcId="{AF84F0E8-167C-4BBB-92A2-B62F74B5C538}" destId="{D7E19F75-3371-4EC7-9900-F531871FCBFA}" srcOrd="0" destOrd="0" presId="urn:microsoft.com/office/officeart/2005/8/layout/orgChart1"/>
    <dgm:cxn modelId="{DD77030A-2B6C-4A79-BF3B-01102CF75196}" type="presParOf" srcId="{CF00C1B1-6F5E-4EB5-9A1A-284D1A26B537}" destId="{8D779A07-5A61-4D07-A1E2-D2F6B7E7B300}" srcOrd="0" destOrd="0" presId="urn:microsoft.com/office/officeart/2005/8/layout/orgChart1"/>
    <dgm:cxn modelId="{8F4AD956-BD82-418E-A7AE-3B29D35D0F89}" type="presParOf" srcId="{8D779A07-5A61-4D07-A1E2-D2F6B7E7B300}" destId="{E0998A5B-41BC-4AF9-81B6-E8A4E444F068}" srcOrd="0" destOrd="0" presId="urn:microsoft.com/office/officeart/2005/8/layout/orgChart1"/>
    <dgm:cxn modelId="{AF8DE638-DE21-4CBA-8C8A-B7DBBE28D466}" type="presParOf" srcId="{E0998A5B-41BC-4AF9-81B6-E8A4E444F068}" destId="{CDE31692-0159-43F4-82E1-DD4BFD575F58}" srcOrd="0" destOrd="0" presId="urn:microsoft.com/office/officeart/2005/8/layout/orgChart1"/>
    <dgm:cxn modelId="{3189C769-9C7A-4BB8-9FA6-34BF857AC912}" type="presParOf" srcId="{E0998A5B-41BC-4AF9-81B6-E8A4E444F068}" destId="{34DC71A1-2CA8-4F81-BA0C-F0F5F11F05E3}" srcOrd="1" destOrd="0" presId="urn:microsoft.com/office/officeart/2005/8/layout/orgChart1"/>
    <dgm:cxn modelId="{CDF40CDE-4C3B-4057-BF22-AF852FC4488A}" type="presParOf" srcId="{8D779A07-5A61-4D07-A1E2-D2F6B7E7B300}" destId="{9D687F0F-55E7-4153-BBDB-2273C098D75D}" srcOrd="1" destOrd="0" presId="urn:microsoft.com/office/officeart/2005/8/layout/orgChart1"/>
    <dgm:cxn modelId="{80F63611-EFF7-4CFC-B84E-EF397F08BB46}" type="presParOf" srcId="{9D687F0F-55E7-4153-BBDB-2273C098D75D}" destId="{7BDD7DB8-7CF4-43FB-9BF5-F7A4E3C7A0F0}" srcOrd="0" destOrd="0" presId="urn:microsoft.com/office/officeart/2005/8/layout/orgChart1"/>
    <dgm:cxn modelId="{3D30FD0C-5F3F-4482-AC8F-C1DFCEB470E0}" type="presParOf" srcId="{9D687F0F-55E7-4153-BBDB-2273C098D75D}" destId="{B115EBBA-D0F7-4B96-B549-24AB3C94457F}" srcOrd="1" destOrd="0" presId="urn:microsoft.com/office/officeart/2005/8/layout/orgChart1"/>
    <dgm:cxn modelId="{84AA94E8-FE68-43BC-B4CE-BF174F238EAE}" type="presParOf" srcId="{B115EBBA-D0F7-4B96-B549-24AB3C94457F}" destId="{9BDD783A-1067-4FE5-879F-2029C9292427}" srcOrd="0" destOrd="0" presId="urn:microsoft.com/office/officeart/2005/8/layout/orgChart1"/>
    <dgm:cxn modelId="{8A04E65C-8BDC-4405-82E4-F1D7C5AA3F15}" type="presParOf" srcId="{9BDD783A-1067-4FE5-879F-2029C9292427}" destId="{F37D454C-7953-4F31-9D6A-AC8CCE269F43}" srcOrd="0" destOrd="0" presId="urn:microsoft.com/office/officeart/2005/8/layout/orgChart1"/>
    <dgm:cxn modelId="{4304136D-83D8-4D4A-9F15-2438C99051EB}" type="presParOf" srcId="{9BDD783A-1067-4FE5-879F-2029C9292427}" destId="{34F5F60F-2D9F-4192-AA6C-2199A427F916}" srcOrd="1" destOrd="0" presId="urn:microsoft.com/office/officeart/2005/8/layout/orgChart1"/>
    <dgm:cxn modelId="{60965ABF-354C-404F-944A-16F3ACD5C3CD}" type="presParOf" srcId="{B115EBBA-D0F7-4B96-B549-24AB3C94457F}" destId="{60A533E9-BF5A-4573-B11A-13FB71B9B14A}" srcOrd="1" destOrd="0" presId="urn:microsoft.com/office/officeart/2005/8/layout/orgChart1"/>
    <dgm:cxn modelId="{AB6509E8-B46E-4EF8-8C89-76714BDDBF3E}" type="presParOf" srcId="{B115EBBA-D0F7-4B96-B549-24AB3C94457F}" destId="{7011D2AB-A56D-49E6-BF3D-C68D4E3999FF}" srcOrd="2" destOrd="0" presId="urn:microsoft.com/office/officeart/2005/8/layout/orgChart1"/>
    <dgm:cxn modelId="{C3AAB135-ACA3-46BA-8990-955F57837073}" type="presParOf" srcId="{9D687F0F-55E7-4153-BBDB-2273C098D75D}" destId="{D7E19F75-3371-4EC7-9900-F531871FCBFA}" srcOrd="2" destOrd="0" presId="urn:microsoft.com/office/officeart/2005/8/layout/orgChart1"/>
    <dgm:cxn modelId="{1DAE11F1-433F-4918-9B7E-90E02733A3B6}" type="presParOf" srcId="{9D687F0F-55E7-4153-BBDB-2273C098D75D}" destId="{96B6BAE2-268F-4897-88F2-21223EF650CE}" srcOrd="3" destOrd="0" presId="urn:microsoft.com/office/officeart/2005/8/layout/orgChart1"/>
    <dgm:cxn modelId="{F3FA043A-1D8A-4CC0-A87D-704752AF3C17}" type="presParOf" srcId="{96B6BAE2-268F-4897-88F2-21223EF650CE}" destId="{EC642D62-2E68-46C6-9535-5527907A56A1}" srcOrd="0" destOrd="0" presId="urn:microsoft.com/office/officeart/2005/8/layout/orgChart1"/>
    <dgm:cxn modelId="{E3E0D679-49F7-4C1A-8470-B70B3E503E68}" type="presParOf" srcId="{EC642D62-2E68-46C6-9535-5527907A56A1}" destId="{50125A85-847F-4F62-BF4E-20DD198E02C6}" srcOrd="0" destOrd="0" presId="urn:microsoft.com/office/officeart/2005/8/layout/orgChart1"/>
    <dgm:cxn modelId="{1A48DFE3-AFEA-4F96-B17B-FD6AA046B484}" type="presParOf" srcId="{EC642D62-2E68-46C6-9535-5527907A56A1}" destId="{976C8712-A830-4051-AD0E-D671E43767C4}" srcOrd="1" destOrd="0" presId="urn:microsoft.com/office/officeart/2005/8/layout/orgChart1"/>
    <dgm:cxn modelId="{A6E14073-DCF5-450D-9919-A8CEC8F187AF}" type="presParOf" srcId="{96B6BAE2-268F-4897-88F2-21223EF650CE}" destId="{7B894461-096B-4F11-B5E3-3253CB987D19}" srcOrd="1" destOrd="0" presId="urn:microsoft.com/office/officeart/2005/8/layout/orgChart1"/>
    <dgm:cxn modelId="{F73FB76D-BBD4-4EF0-B851-9ECBC3CB1B4C}" type="presParOf" srcId="{96B6BAE2-268F-4897-88F2-21223EF650CE}" destId="{62E0BB0D-7729-415E-9C7C-23614739FB0A}" srcOrd="2" destOrd="0" presId="urn:microsoft.com/office/officeart/2005/8/layout/orgChart1"/>
    <dgm:cxn modelId="{F0A5AD73-BB02-4FA0-8FC8-784E2982249F}" type="presParOf" srcId="{9D687F0F-55E7-4153-BBDB-2273C098D75D}" destId="{097FAD09-9835-48E3-ABB8-E8503EB5B684}" srcOrd="4" destOrd="0" presId="urn:microsoft.com/office/officeart/2005/8/layout/orgChart1"/>
    <dgm:cxn modelId="{F5625CD2-9A8A-4A53-ADCF-8D54931F6430}" type="presParOf" srcId="{9D687F0F-55E7-4153-BBDB-2273C098D75D}" destId="{8BFF2573-0372-4EA9-8127-843DF9D9C043}" srcOrd="5" destOrd="0" presId="urn:microsoft.com/office/officeart/2005/8/layout/orgChart1"/>
    <dgm:cxn modelId="{FC4472A3-95EA-40EC-B67D-0367A0520932}" type="presParOf" srcId="{8BFF2573-0372-4EA9-8127-843DF9D9C043}" destId="{42B0801B-75E9-474A-A3A8-A80B94BE8D58}" srcOrd="0" destOrd="0" presId="urn:microsoft.com/office/officeart/2005/8/layout/orgChart1"/>
    <dgm:cxn modelId="{483C5900-E5F2-4CE4-9EEB-E0F734B2C20A}" type="presParOf" srcId="{42B0801B-75E9-474A-A3A8-A80B94BE8D58}" destId="{CC6DE8AE-053E-4089-95B6-7E15405C019E}" srcOrd="0" destOrd="0" presId="urn:microsoft.com/office/officeart/2005/8/layout/orgChart1"/>
    <dgm:cxn modelId="{933FA7C8-F892-4888-A054-07A0B7CF21F9}" type="presParOf" srcId="{42B0801B-75E9-474A-A3A8-A80B94BE8D58}" destId="{BE4FD17D-4717-4C46-8268-520C8001C060}" srcOrd="1" destOrd="0" presId="urn:microsoft.com/office/officeart/2005/8/layout/orgChart1"/>
    <dgm:cxn modelId="{D57A8BD1-B3BD-4EC5-9324-E4D7A521C765}" type="presParOf" srcId="{8BFF2573-0372-4EA9-8127-843DF9D9C043}" destId="{9A87C8FB-ADD4-4EA3-9440-801ACC88B60E}" srcOrd="1" destOrd="0" presId="urn:microsoft.com/office/officeart/2005/8/layout/orgChart1"/>
    <dgm:cxn modelId="{586D1166-BBD0-4CE3-90DE-2F5A1E46EEEF}" type="presParOf" srcId="{8BFF2573-0372-4EA9-8127-843DF9D9C043}" destId="{1A9C4FCF-27D9-4A3C-B584-14DA3DC1423D}" srcOrd="2" destOrd="0" presId="urn:microsoft.com/office/officeart/2005/8/layout/orgChart1"/>
    <dgm:cxn modelId="{3C94BA93-4986-4AD4-A9AE-38DE80B35DC3}" type="presParOf" srcId="{8D779A07-5A61-4D07-A1E2-D2F6B7E7B300}" destId="{B3D4C062-05C5-4F45-8E9A-A2DE40AEF1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2C60C6C-919D-4F9B-9F37-2D5774DE3B0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4C77FA-F0FE-4704-9D4C-72CAF78ED191}">
      <dgm:prSet phldrT="[Текст]"/>
      <dgm:spPr/>
      <dgm:t>
        <a:bodyPr/>
        <a:lstStyle/>
        <a:p>
          <a:r>
            <a:rPr lang="ru-RU" cap="all" baseline="0" dirty="0" smtClean="0">
              <a:solidFill>
                <a:schemeClr val="bg1"/>
              </a:solidFill>
            </a:rPr>
            <a:t>Профессиональная компетентность</a:t>
          </a:r>
        </a:p>
      </dgm:t>
    </dgm:pt>
    <dgm:pt modelId="{E9DC90F2-9CE0-4898-976E-A2E83030B368}" type="parTrans" cxnId="{ED6309A7-FDBA-440D-8B04-AC2C7980F9F4}">
      <dgm:prSet/>
      <dgm:spPr/>
      <dgm:t>
        <a:bodyPr/>
        <a:lstStyle/>
        <a:p>
          <a:endParaRPr lang="ru-RU"/>
        </a:p>
      </dgm:t>
    </dgm:pt>
    <dgm:pt modelId="{2C6D6639-FF90-4956-9396-54DB956B224F}" type="sibTrans" cxnId="{ED6309A7-FDBA-440D-8B04-AC2C7980F9F4}">
      <dgm:prSet/>
      <dgm:spPr/>
      <dgm:t>
        <a:bodyPr/>
        <a:lstStyle/>
        <a:p>
          <a:endParaRPr lang="ru-RU"/>
        </a:p>
      </dgm:t>
    </dgm:pt>
    <dgm:pt modelId="{7B816B55-560D-4E14-80E6-CCEFFF20D709}">
      <dgm:prSet phldrT="[Текст]"/>
      <dgm:spPr/>
      <dgm:t>
        <a:bodyPr/>
        <a:lstStyle/>
        <a:p>
          <a:r>
            <a:rPr lang="ru-RU" cap="all" baseline="0" dirty="0" smtClean="0"/>
            <a:t>Ключевые </a:t>
          </a:r>
          <a:r>
            <a:rPr lang="ru-RU" dirty="0" smtClean="0"/>
            <a:t>компетенции</a:t>
          </a:r>
          <a:endParaRPr lang="ru-RU" dirty="0"/>
        </a:p>
      </dgm:t>
    </dgm:pt>
    <dgm:pt modelId="{77080A5B-F2D7-420B-AD7A-A59AED024699}" type="parTrans" cxnId="{6EC3AA5D-430E-4932-81D9-D5F9C2B603DD}">
      <dgm:prSet/>
      <dgm:spPr/>
      <dgm:t>
        <a:bodyPr/>
        <a:lstStyle/>
        <a:p>
          <a:endParaRPr lang="ru-RU"/>
        </a:p>
      </dgm:t>
    </dgm:pt>
    <dgm:pt modelId="{83B0BB18-3636-4D9E-A859-1D6AE10E24DD}" type="sibTrans" cxnId="{6EC3AA5D-430E-4932-81D9-D5F9C2B603DD}">
      <dgm:prSet/>
      <dgm:spPr/>
      <dgm:t>
        <a:bodyPr/>
        <a:lstStyle/>
        <a:p>
          <a:endParaRPr lang="ru-RU"/>
        </a:p>
      </dgm:t>
    </dgm:pt>
    <dgm:pt modelId="{40600F0C-0DD2-4E3D-98D7-A2BF212A94EA}">
      <dgm:prSet phldrT="[Текст]"/>
      <dgm:spPr/>
      <dgm:t>
        <a:bodyPr/>
        <a:lstStyle/>
        <a:p>
          <a:r>
            <a:rPr lang="ru-RU" cap="all" baseline="0" dirty="0" smtClean="0"/>
            <a:t>Базовые</a:t>
          </a:r>
          <a:r>
            <a:rPr lang="ru-RU" dirty="0" smtClean="0"/>
            <a:t>  компетенции</a:t>
          </a:r>
          <a:endParaRPr lang="ru-RU" dirty="0"/>
        </a:p>
      </dgm:t>
    </dgm:pt>
    <dgm:pt modelId="{AF84F0E8-167C-4BBB-92A2-B62F74B5C538}" type="parTrans" cxnId="{67D2F1CD-7163-48E3-BEE1-069279EC4329}">
      <dgm:prSet/>
      <dgm:spPr/>
      <dgm:t>
        <a:bodyPr/>
        <a:lstStyle/>
        <a:p>
          <a:endParaRPr lang="ru-RU"/>
        </a:p>
      </dgm:t>
    </dgm:pt>
    <dgm:pt modelId="{37D20DD9-5BD4-44D5-8450-DEE8C897C7C4}" type="sibTrans" cxnId="{67D2F1CD-7163-48E3-BEE1-069279EC4329}">
      <dgm:prSet/>
      <dgm:spPr/>
      <dgm:t>
        <a:bodyPr/>
        <a:lstStyle/>
        <a:p>
          <a:endParaRPr lang="ru-RU"/>
        </a:p>
      </dgm:t>
    </dgm:pt>
    <dgm:pt modelId="{9B43569A-A0D4-4B8E-B17A-01F77E7B5DD1}">
      <dgm:prSet phldrT="[Текст]"/>
      <dgm:spPr/>
      <dgm:t>
        <a:bodyPr/>
        <a:lstStyle/>
        <a:p>
          <a:r>
            <a:rPr lang="ru-RU" cap="all" baseline="0" dirty="0" smtClean="0"/>
            <a:t>Специальные</a:t>
          </a:r>
          <a:r>
            <a:rPr lang="ru-RU" dirty="0" smtClean="0"/>
            <a:t> компетенции</a:t>
          </a:r>
          <a:endParaRPr lang="ru-RU" dirty="0"/>
        </a:p>
      </dgm:t>
    </dgm:pt>
    <dgm:pt modelId="{0C3CC65F-3C15-43AC-8C0E-3F5ABFD73344}" type="parTrans" cxnId="{E88F7032-B685-4409-B70C-333D1B7692F5}">
      <dgm:prSet/>
      <dgm:spPr/>
      <dgm:t>
        <a:bodyPr/>
        <a:lstStyle/>
        <a:p>
          <a:endParaRPr lang="ru-RU"/>
        </a:p>
      </dgm:t>
    </dgm:pt>
    <dgm:pt modelId="{A582F6FA-2488-4E35-A887-70C394CF148B}" type="sibTrans" cxnId="{E88F7032-B685-4409-B70C-333D1B7692F5}">
      <dgm:prSet/>
      <dgm:spPr/>
      <dgm:t>
        <a:bodyPr/>
        <a:lstStyle/>
        <a:p>
          <a:endParaRPr lang="ru-RU"/>
        </a:p>
      </dgm:t>
    </dgm:pt>
    <dgm:pt modelId="{CF00C1B1-6F5E-4EB5-9A1A-284D1A26B537}" type="pres">
      <dgm:prSet presAssocID="{62C60C6C-919D-4F9B-9F37-2D5774DE3B0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D779A07-5A61-4D07-A1E2-D2F6B7E7B300}" type="pres">
      <dgm:prSet presAssocID="{834C77FA-F0FE-4704-9D4C-72CAF78ED191}" presName="hierRoot1" presStyleCnt="0">
        <dgm:presLayoutVars>
          <dgm:hierBranch val="init"/>
        </dgm:presLayoutVars>
      </dgm:prSet>
      <dgm:spPr/>
    </dgm:pt>
    <dgm:pt modelId="{E0998A5B-41BC-4AF9-81B6-E8A4E444F068}" type="pres">
      <dgm:prSet presAssocID="{834C77FA-F0FE-4704-9D4C-72CAF78ED191}" presName="rootComposite1" presStyleCnt="0"/>
      <dgm:spPr/>
    </dgm:pt>
    <dgm:pt modelId="{CDE31692-0159-43F4-82E1-DD4BFD575F58}" type="pres">
      <dgm:prSet presAssocID="{834C77FA-F0FE-4704-9D4C-72CAF78ED191}" presName="rootText1" presStyleLbl="node0" presStyleIdx="0" presStyleCnt="1" custScaleX="1140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DC71A1-2CA8-4F81-BA0C-F0F5F11F05E3}" type="pres">
      <dgm:prSet presAssocID="{834C77FA-F0FE-4704-9D4C-72CAF78ED19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D687F0F-55E7-4153-BBDB-2273C098D75D}" type="pres">
      <dgm:prSet presAssocID="{834C77FA-F0FE-4704-9D4C-72CAF78ED191}" presName="hierChild2" presStyleCnt="0"/>
      <dgm:spPr/>
    </dgm:pt>
    <dgm:pt modelId="{7BDD7DB8-7CF4-43FB-9BF5-F7A4E3C7A0F0}" type="pres">
      <dgm:prSet presAssocID="{77080A5B-F2D7-420B-AD7A-A59AED024699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115EBBA-D0F7-4B96-B549-24AB3C94457F}" type="pres">
      <dgm:prSet presAssocID="{7B816B55-560D-4E14-80E6-CCEFFF20D709}" presName="hierRoot2" presStyleCnt="0">
        <dgm:presLayoutVars>
          <dgm:hierBranch val="init"/>
        </dgm:presLayoutVars>
      </dgm:prSet>
      <dgm:spPr/>
    </dgm:pt>
    <dgm:pt modelId="{9BDD783A-1067-4FE5-879F-2029C9292427}" type="pres">
      <dgm:prSet presAssocID="{7B816B55-560D-4E14-80E6-CCEFFF20D709}" presName="rootComposite" presStyleCnt="0"/>
      <dgm:spPr/>
    </dgm:pt>
    <dgm:pt modelId="{F37D454C-7953-4F31-9D6A-AC8CCE269F43}" type="pres">
      <dgm:prSet presAssocID="{7B816B55-560D-4E14-80E6-CCEFFF20D709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F5F60F-2D9F-4192-AA6C-2199A427F916}" type="pres">
      <dgm:prSet presAssocID="{7B816B55-560D-4E14-80E6-CCEFFF20D709}" presName="rootConnector" presStyleLbl="node2" presStyleIdx="0" presStyleCnt="3"/>
      <dgm:spPr/>
      <dgm:t>
        <a:bodyPr/>
        <a:lstStyle/>
        <a:p>
          <a:endParaRPr lang="ru-RU"/>
        </a:p>
      </dgm:t>
    </dgm:pt>
    <dgm:pt modelId="{60A533E9-BF5A-4573-B11A-13FB71B9B14A}" type="pres">
      <dgm:prSet presAssocID="{7B816B55-560D-4E14-80E6-CCEFFF20D709}" presName="hierChild4" presStyleCnt="0"/>
      <dgm:spPr/>
    </dgm:pt>
    <dgm:pt modelId="{7011D2AB-A56D-49E6-BF3D-C68D4E3999FF}" type="pres">
      <dgm:prSet presAssocID="{7B816B55-560D-4E14-80E6-CCEFFF20D709}" presName="hierChild5" presStyleCnt="0"/>
      <dgm:spPr/>
    </dgm:pt>
    <dgm:pt modelId="{D7E19F75-3371-4EC7-9900-F531871FCBFA}" type="pres">
      <dgm:prSet presAssocID="{AF84F0E8-167C-4BBB-92A2-B62F74B5C538}" presName="Name37" presStyleLbl="parChTrans1D2" presStyleIdx="1" presStyleCnt="3"/>
      <dgm:spPr/>
      <dgm:t>
        <a:bodyPr/>
        <a:lstStyle/>
        <a:p>
          <a:endParaRPr lang="ru-RU"/>
        </a:p>
      </dgm:t>
    </dgm:pt>
    <dgm:pt modelId="{96B6BAE2-268F-4897-88F2-21223EF650CE}" type="pres">
      <dgm:prSet presAssocID="{40600F0C-0DD2-4E3D-98D7-A2BF212A94EA}" presName="hierRoot2" presStyleCnt="0">
        <dgm:presLayoutVars>
          <dgm:hierBranch val="init"/>
        </dgm:presLayoutVars>
      </dgm:prSet>
      <dgm:spPr/>
    </dgm:pt>
    <dgm:pt modelId="{EC642D62-2E68-46C6-9535-5527907A56A1}" type="pres">
      <dgm:prSet presAssocID="{40600F0C-0DD2-4E3D-98D7-A2BF212A94EA}" presName="rootComposite" presStyleCnt="0"/>
      <dgm:spPr/>
    </dgm:pt>
    <dgm:pt modelId="{50125A85-847F-4F62-BF4E-20DD198E02C6}" type="pres">
      <dgm:prSet presAssocID="{40600F0C-0DD2-4E3D-98D7-A2BF212A94E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6C8712-A830-4051-AD0E-D671E43767C4}" type="pres">
      <dgm:prSet presAssocID="{40600F0C-0DD2-4E3D-98D7-A2BF212A94EA}" presName="rootConnector" presStyleLbl="node2" presStyleIdx="1" presStyleCnt="3"/>
      <dgm:spPr/>
      <dgm:t>
        <a:bodyPr/>
        <a:lstStyle/>
        <a:p>
          <a:endParaRPr lang="ru-RU"/>
        </a:p>
      </dgm:t>
    </dgm:pt>
    <dgm:pt modelId="{7B894461-096B-4F11-B5E3-3253CB987D19}" type="pres">
      <dgm:prSet presAssocID="{40600F0C-0DD2-4E3D-98D7-A2BF212A94EA}" presName="hierChild4" presStyleCnt="0"/>
      <dgm:spPr/>
    </dgm:pt>
    <dgm:pt modelId="{62E0BB0D-7729-415E-9C7C-23614739FB0A}" type="pres">
      <dgm:prSet presAssocID="{40600F0C-0DD2-4E3D-98D7-A2BF212A94EA}" presName="hierChild5" presStyleCnt="0"/>
      <dgm:spPr/>
    </dgm:pt>
    <dgm:pt modelId="{097FAD09-9835-48E3-ABB8-E8503EB5B684}" type="pres">
      <dgm:prSet presAssocID="{0C3CC65F-3C15-43AC-8C0E-3F5ABFD73344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BFF2573-0372-4EA9-8127-843DF9D9C043}" type="pres">
      <dgm:prSet presAssocID="{9B43569A-A0D4-4B8E-B17A-01F77E7B5DD1}" presName="hierRoot2" presStyleCnt="0">
        <dgm:presLayoutVars>
          <dgm:hierBranch val="init"/>
        </dgm:presLayoutVars>
      </dgm:prSet>
      <dgm:spPr/>
    </dgm:pt>
    <dgm:pt modelId="{42B0801B-75E9-474A-A3A8-A80B94BE8D58}" type="pres">
      <dgm:prSet presAssocID="{9B43569A-A0D4-4B8E-B17A-01F77E7B5DD1}" presName="rootComposite" presStyleCnt="0"/>
      <dgm:spPr/>
    </dgm:pt>
    <dgm:pt modelId="{CC6DE8AE-053E-4089-95B6-7E15405C019E}" type="pres">
      <dgm:prSet presAssocID="{9B43569A-A0D4-4B8E-B17A-01F77E7B5DD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4FD17D-4717-4C46-8268-520C8001C060}" type="pres">
      <dgm:prSet presAssocID="{9B43569A-A0D4-4B8E-B17A-01F77E7B5DD1}" presName="rootConnector" presStyleLbl="node2" presStyleIdx="2" presStyleCnt="3"/>
      <dgm:spPr/>
      <dgm:t>
        <a:bodyPr/>
        <a:lstStyle/>
        <a:p>
          <a:endParaRPr lang="ru-RU"/>
        </a:p>
      </dgm:t>
    </dgm:pt>
    <dgm:pt modelId="{9A87C8FB-ADD4-4EA3-9440-801ACC88B60E}" type="pres">
      <dgm:prSet presAssocID="{9B43569A-A0D4-4B8E-B17A-01F77E7B5DD1}" presName="hierChild4" presStyleCnt="0"/>
      <dgm:spPr/>
    </dgm:pt>
    <dgm:pt modelId="{1A9C4FCF-27D9-4A3C-B584-14DA3DC1423D}" type="pres">
      <dgm:prSet presAssocID="{9B43569A-A0D4-4B8E-B17A-01F77E7B5DD1}" presName="hierChild5" presStyleCnt="0"/>
      <dgm:spPr/>
    </dgm:pt>
    <dgm:pt modelId="{B3D4C062-05C5-4F45-8E9A-A2DE40AEF197}" type="pres">
      <dgm:prSet presAssocID="{834C77FA-F0FE-4704-9D4C-72CAF78ED191}" presName="hierChild3" presStyleCnt="0"/>
      <dgm:spPr/>
    </dgm:pt>
  </dgm:ptLst>
  <dgm:cxnLst>
    <dgm:cxn modelId="{E88F7032-B685-4409-B70C-333D1B7692F5}" srcId="{834C77FA-F0FE-4704-9D4C-72CAF78ED191}" destId="{9B43569A-A0D4-4B8E-B17A-01F77E7B5DD1}" srcOrd="2" destOrd="0" parTransId="{0C3CC65F-3C15-43AC-8C0E-3F5ABFD73344}" sibTransId="{A582F6FA-2488-4E35-A887-70C394CF148B}"/>
    <dgm:cxn modelId="{447A87F6-2221-4383-8DED-E308D824C700}" type="presOf" srcId="{834C77FA-F0FE-4704-9D4C-72CAF78ED191}" destId="{CDE31692-0159-43F4-82E1-DD4BFD575F58}" srcOrd="0" destOrd="0" presId="urn:microsoft.com/office/officeart/2005/8/layout/orgChart1"/>
    <dgm:cxn modelId="{2BD2B3D5-B402-4FE6-AAF6-4E3B7FBDE2E8}" type="presOf" srcId="{0C3CC65F-3C15-43AC-8C0E-3F5ABFD73344}" destId="{097FAD09-9835-48E3-ABB8-E8503EB5B684}" srcOrd="0" destOrd="0" presId="urn:microsoft.com/office/officeart/2005/8/layout/orgChart1"/>
    <dgm:cxn modelId="{217F3BB8-34BF-4F9A-AC7B-4AABEBDC959E}" type="presOf" srcId="{AF84F0E8-167C-4BBB-92A2-B62F74B5C538}" destId="{D7E19F75-3371-4EC7-9900-F531871FCBFA}" srcOrd="0" destOrd="0" presId="urn:microsoft.com/office/officeart/2005/8/layout/orgChart1"/>
    <dgm:cxn modelId="{ADA421F6-0766-4ED3-9488-673F49631D42}" type="presOf" srcId="{9B43569A-A0D4-4B8E-B17A-01F77E7B5DD1}" destId="{CC6DE8AE-053E-4089-95B6-7E15405C019E}" srcOrd="0" destOrd="0" presId="urn:microsoft.com/office/officeart/2005/8/layout/orgChart1"/>
    <dgm:cxn modelId="{E1E5080B-2250-4C6E-AE78-BB781F62A5DB}" type="presOf" srcId="{7B816B55-560D-4E14-80E6-CCEFFF20D709}" destId="{34F5F60F-2D9F-4192-AA6C-2199A427F916}" srcOrd="1" destOrd="0" presId="urn:microsoft.com/office/officeart/2005/8/layout/orgChart1"/>
    <dgm:cxn modelId="{5E6223E7-22F1-4774-A911-1B5C294388CE}" type="presOf" srcId="{7B816B55-560D-4E14-80E6-CCEFFF20D709}" destId="{F37D454C-7953-4F31-9D6A-AC8CCE269F43}" srcOrd="0" destOrd="0" presId="urn:microsoft.com/office/officeart/2005/8/layout/orgChart1"/>
    <dgm:cxn modelId="{BEED75B8-5CB7-466E-A969-32EAF01FA41D}" type="presOf" srcId="{40600F0C-0DD2-4E3D-98D7-A2BF212A94EA}" destId="{50125A85-847F-4F62-BF4E-20DD198E02C6}" srcOrd="0" destOrd="0" presId="urn:microsoft.com/office/officeart/2005/8/layout/orgChart1"/>
    <dgm:cxn modelId="{ED6309A7-FDBA-440D-8B04-AC2C7980F9F4}" srcId="{62C60C6C-919D-4F9B-9F37-2D5774DE3B00}" destId="{834C77FA-F0FE-4704-9D4C-72CAF78ED191}" srcOrd="0" destOrd="0" parTransId="{E9DC90F2-9CE0-4898-976E-A2E83030B368}" sibTransId="{2C6D6639-FF90-4956-9396-54DB956B224F}"/>
    <dgm:cxn modelId="{AE96BB20-2E85-49C0-BAE1-66E1833F8652}" type="presOf" srcId="{9B43569A-A0D4-4B8E-B17A-01F77E7B5DD1}" destId="{BE4FD17D-4717-4C46-8268-520C8001C060}" srcOrd="1" destOrd="0" presId="urn:microsoft.com/office/officeart/2005/8/layout/orgChart1"/>
    <dgm:cxn modelId="{A054B3D5-3C10-4FD3-B629-02573DF8A5BE}" type="presOf" srcId="{40600F0C-0DD2-4E3D-98D7-A2BF212A94EA}" destId="{976C8712-A830-4051-AD0E-D671E43767C4}" srcOrd="1" destOrd="0" presId="urn:microsoft.com/office/officeart/2005/8/layout/orgChart1"/>
    <dgm:cxn modelId="{16620A5D-09C1-43A1-A2EB-DE53E009833D}" type="presOf" srcId="{834C77FA-F0FE-4704-9D4C-72CAF78ED191}" destId="{34DC71A1-2CA8-4F81-BA0C-F0F5F11F05E3}" srcOrd="1" destOrd="0" presId="urn:microsoft.com/office/officeart/2005/8/layout/orgChart1"/>
    <dgm:cxn modelId="{83F2C700-DC57-4792-9577-411C36740AC2}" type="presOf" srcId="{77080A5B-F2D7-420B-AD7A-A59AED024699}" destId="{7BDD7DB8-7CF4-43FB-9BF5-F7A4E3C7A0F0}" srcOrd="0" destOrd="0" presId="urn:microsoft.com/office/officeart/2005/8/layout/orgChart1"/>
    <dgm:cxn modelId="{67D2F1CD-7163-48E3-BEE1-069279EC4329}" srcId="{834C77FA-F0FE-4704-9D4C-72CAF78ED191}" destId="{40600F0C-0DD2-4E3D-98D7-A2BF212A94EA}" srcOrd="1" destOrd="0" parTransId="{AF84F0E8-167C-4BBB-92A2-B62F74B5C538}" sibTransId="{37D20DD9-5BD4-44D5-8450-DEE8C897C7C4}"/>
    <dgm:cxn modelId="{6EC3AA5D-430E-4932-81D9-D5F9C2B603DD}" srcId="{834C77FA-F0FE-4704-9D4C-72CAF78ED191}" destId="{7B816B55-560D-4E14-80E6-CCEFFF20D709}" srcOrd="0" destOrd="0" parTransId="{77080A5B-F2D7-420B-AD7A-A59AED024699}" sibTransId="{83B0BB18-3636-4D9E-A859-1D6AE10E24DD}"/>
    <dgm:cxn modelId="{05AC417E-4B70-494A-8D38-B1F7ED4ABC86}" type="presOf" srcId="{62C60C6C-919D-4F9B-9F37-2D5774DE3B00}" destId="{CF00C1B1-6F5E-4EB5-9A1A-284D1A26B537}" srcOrd="0" destOrd="0" presId="urn:microsoft.com/office/officeart/2005/8/layout/orgChart1"/>
    <dgm:cxn modelId="{12F4B04D-E89C-4543-AB81-DA0E0D785F2D}" type="presParOf" srcId="{CF00C1B1-6F5E-4EB5-9A1A-284D1A26B537}" destId="{8D779A07-5A61-4D07-A1E2-D2F6B7E7B300}" srcOrd="0" destOrd="0" presId="urn:microsoft.com/office/officeart/2005/8/layout/orgChart1"/>
    <dgm:cxn modelId="{4E98AD04-8418-4554-924A-F30DC9CB9FFF}" type="presParOf" srcId="{8D779A07-5A61-4D07-A1E2-D2F6B7E7B300}" destId="{E0998A5B-41BC-4AF9-81B6-E8A4E444F068}" srcOrd="0" destOrd="0" presId="urn:microsoft.com/office/officeart/2005/8/layout/orgChart1"/>
    <dgm:cxn modelId="{9EB3456A-6989-44A9-9FF4-FBCA1C5C85B1}" type="presParOf" srcId="{E0998A5B-41BC-4AF9-81B6-E8A4E444F068}" destId="{CDE31692-0159-43F4-82E1-DD4BFD575F58}" srcOrd="0" destOrd="0" presId="urn:microsoft.com/office/officeart/2005/8/layout/orgChart1"/>
    <dgm:cxn modelId="{06586E6D-5D7E-49E3-A1B0-4052B53CD765}" type="presParOf" srcId="{E0998A5B-41BC-4AF9-81B6-E8A4E444F068}" destId="{34DC71A1-2CA8-4F81-BA0C-F0F5F11F05E3}" srcOrd="1" destOrd="0" presId="urn:microsoft.com/office/officeart/2005/8/layout/orgChart1"/>
    <dgm:cxn modelId="{B0665968-EA2D-48A3-B12B-028EFD9F5EE8}" type="presParOf" srcId="{8D779A07-5A61-4D07-A1E2-D2F6B7E7B300}" destId="{9D687F0F-55E7-4153-BBDB-2273C098D75D}" srcOrd="1" destOrd="0" presId="urn:microsoft.com/office/officeart/2005/8/layout/orgChart1"/>
    <dgm:cxn modelId="{E54784F6-AFE4-425C-BA99-56395929042C}" type="presParOf" srcId="{9D687F0F-55E7-4153-BBDB-2273C098D75D}" destId="{7BDD7DB8-7CF4-43FB-9BF5-F7A4E3C7A0F0}" srcOrd="0" destOrd="0" presId="urn:microsoft.com/office/officeart/2005/8/layout/orgChart1"/>
    <dgm:cxn modelId="{CEB50BC4-2D94-4EA8-91F1-4CCAB79B5A6D}" type="presParOf" srcId="{9D687F0F-55E7-4153-BBDB-2273C098D75D}" destId="{B115EBBA-D0F7-4B96-B549-24AB3C94457F}" srcOrd="1" destOrd="0" presId="urn:microsoft.com/office/officeart/2005/8/layout/orgChart1"/>
    <dgm:cxn modelId="{C0261DB5-D594-448C-9D4D-79EC8CBF39F7}" type="presParOf" srcId="{B115EBBA-D0F7-4B96-B549-24AB3C94457F}" destId="{9BDD783A-1067-4FE5-879F-2029C9292427}" srcOrd="0" destOrd="0" presId="urn:microsoft.com/office/officeart/2005/8/layout/orgChart1"/>
    <dgm:cxn modelId="{003733BE-DF1F-4390-A560-6F233FF72081}" type="presParOf" srcId="{9BDD783A-1067-4FE5-879F-2029C9292427}" destId="{F37D454C-7953-4F31-9D6A-AC8CCE269F43}" srcOrd="0" destOrd="0" presId="urn:microsoft.com/office/officeart/2005/8/layout/orgChart1"/>
    <dgm:cxn modelId="{3A3FCC69-ADD2-44CD-8B91-01B21A5FDD4C}" type="presParOf" srcId="{9BDD783A-1067-4FE5-879F-2029C9292427}" destId="{34F5F60F-2D9F-4192-AA6C-2199A427F916}" srcOrd="1" destOrd="0" presId="urn:microsoft.com/office/officeart/2005/8/layout/orgChart1"/>
    <dgm:cxn modelId="{A59916F0-1329-4672-B6A4-813E3BAD280B}" type="presParOf" srcId="{B115EBBA-D0F7-4B96-B549-24AB3C94457F}" destId="{60A533E9-BF5A-4573-B11A-13FB71B9B14A}" srcOrd="1" destOrd="0" presId="urn:microsoft.com/office/officeart/2005/8/layout/orgChart1"/>
    <dgm:cxn modelId="{6DEB41FB-A4F3-4A91-839A-67231B50319A}" type="presParOf" srcId="{B115EBBA-D0F7-4B96-B549-24AB3C94457F}" destId="{7011D2AB-A56D-49E6-BF3D-C68D4E3999FF}" srcOrd="2" destOrd="0" presId="urn:microsoft.com/office/officeart/2005/8/layout/orgChart1"/>
    <dgm:cxn modelId="{55DAF28A-9EDA-49FB-8429-9EB628922D58}" type="presParOf" srcId="{9D687F0F-55E7-4153-BBDB-2273C098D75D}" destId="{D7E19F75-3371-4EC7-9900-F531871FCBFA}" srcOrd="2" destOrd="0" presId="urn:microsoft.com/office/officeart/2005/8/layout/orgChart1"/>
    <dgm:cxn modelId="{519E397F-DE72-4554-AA7C-9F0BF59D2435}" type="presParOf" srcId="{9D687F0F-55E7-4153-BBDB-2273C098D75D}" destId="{96B6BAE2-268F-4897-88F2-21223EF650CE}" srcOrd="3" destOrd="0" presId="urn:microsoft.com/office/officeart/2005/8/layout/orgChart1"/>
    <dgm:cxn modelId="{C2D31143-C335-46CB-919E-A931581406C5}" type="presParOf" srcId="{96B6BAE2-268F-4897-88F2-21223EF650CE}" destId="{EC642D62-2E68-46C6-9535-5527907A56A1}" srcOrd="0" destOrd="0" presId="urn:microsoft.com/office/officeart/2005/8/layout/orgChart1"/>
    <dgm:cxn modelId="{924D2C37-F78E-453E-8750-2F555E07A005}" type="presParOf" srcId="{EC642D62-2E68-46C6-9535-5527907A56A1}" destId="{50125A85-847F-4F62-BF4E-20DD198E02C6}" srcOrd="0" destOrd="0" presId="urn:microsoft.com/office/officeart/2005/8/layout/orgChart1"/>
    <dgm:cxn modelId="{63D4B150-E08C-407F-969D-2E3565C19E2F}" type="presParOf" srcId="{EC642D62-2E68-46C6-9535-5527907A56A1}" destId="{976C8712-A830-4051-AD0E-D671E43767C4}" srcOrd="1" destOrd="0" presId="urn:microsoft.com/office/officeart/2005/8/layout/orgChart1"/>
    <dgm:cxn modelId="{564E2011-8A53-4349-9758-D06238E7DABA}" type="presParOf" srcId="{96B6BAE2-268F-4897-88F2-21223EF650CE}" destId="{7B894461-096B-4F11-B5E3-3253CB987D19}" srcOrd="1" destOrd="0" presId="urn:microsoft.com/office/officeart/2005/8/layout/orgChart1"/>
    <dgm:cxn modelId="{8B82A2F4-8452-4D4D-81DB-47A25B02850B}" type="presParOf" srcId="{96B6BAE2-268F-4897-88F2-21223EF650CE}" destId="{62E0BB0D-7729-415E-9C7C-23614739FB0A}" srcOrd="2" destOrd="0" presId="urn:microsoft.com/office/officeart/2005/8/layout/orgChart1"/>
    <dgm:cxn modelId="{1E9BA540-15CA-4928-A123-294FFC547FE9}" type="presParOf" srcId="{9D687F0F-55E7-4153-BBDB-2273C098D75D}" destId="{097FAD09-9835-48E3-ABB8-E8503EB5B684}" srcOrd="4" destOrd="0" presId="urn:microsoft.com/office/officeart/2005/8/layout/orgChart1"/>
    <dgm:cxn modelId="{A9C2D5EC-3B02-4920-B02B-5A4F3FFDAE5B}" type="presParOf" srcId="{9D687F0F-55E7-4153-BBDB-2273C098D75D}" destId="{8BFF2573-0372-4EA9-8127-843DF9D9C043}" srcOrd="5" destOrd="0" presId="urn:microsoft.com/office/officeart/2005/8/layout/orgChart1"/>
    <dgm:cxn modelId="{B7854599-D649-4389-A543-12394DC29FEF}" type="presParOf" srcId="{8BFF2573-0372-4EA9-8127-843DF9D9C043}" destId="{42B0801B-75E9-474A-A3A8-A80B94BE8D58}" srcOrd="0" destOrd="0" presId="urn:microsoft.com/office/officeart/2005/8/layout/orgChart1"/>
    <dgm:cxn modelId="{5605C618-7592-47A0-B33F-264C6F64B540}" type="presParOf" srcId="{42B0801B-75E9-474A-A3A8-A80B94BE8D58}" destId="{CC6DE8AE-053E-4089-95B6-7E15405C019E}" srcOrd="0" destOrd="0" presId="urn:microsoft.com/office/officeart/2005/8/layout/orgChart1"/>
    <dgm:cxn modelId="{0F8CBC55-B24F-43BE-A7EC-89D5793A9B41}" type="presParOf" srcId="{42B0801B-75E9-474A-A3A8-A80B94BE8D58}" destId="{BE4FD17D-4717-4C46-8268-520C8001C060}" srcOrd="1" destOrd="0" presId="urn:microsoft.com/office/officeart/2005/8/layout/orgChart1"/>
    <dgm:cxn modelId="{EDEB184E-EA14-412E-82BF-A2DFE53B6C37}" type="presParOf" srcId="{8BFF2573-0372-4EA9-8127-843DF9D9C043}" destId="{9A87C8FB-ADD4-4EA3-9440-801ACC88B60E}" srcOrd="1" destOrd="0" presId="urn:microsoft.com/office/officeart/2005/8/layout/orgChart1"/>
    <dgm:cxn modelId="{665EBE22-87A0-4A85-AEF5-0A8375A76490}" type="presParOf" srcId="{8BFF2573-0372-4EA9-8127-843DF9D9C043}" destId="{1A9C4FCF-27D9-4A3C-B584-14DA3DC1423D}" srcOrd="2" destOrd="0" presId="urn:microsoft.com/office/officeart/2005/8/layout/orgChart1"/>
    <dgm:cxn modelId="{7540F519-373A-43C9-BE62-D4931B8C0F58}" type="presParOf" srcId="{8D779A07-5A61-4D07-A1E2-D2F6B7E7B300}" destId="{B3D4C062-05C5-4F45-8E9A-A2DE40AEF1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2C60C6C-919D-4F9B-9F37-2D5774DE3B0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4C77FA-F0FE-4704-9D4C-72CAF78ED191}">
      <dgm:prSet phldrT="[Текст]"/>
      <dgm:spPr/>
      <dgm:t>
        <a:bodyPr/>
        <a:lstStyle/>
        <a:p>
          <a:r>
            <a:rPr lang="ru-RU" cap="all" baseline="0" dirty="0" smtClean="0">
              <a:solidFill>
                <a:schemeClr val="bg1"/>
              </a:solidFill>
            </a:rPr>
            <a:t>Профессиональная компетентность</a:t>
          </a:r>
        </a:p>
      </dgm:t>
    </dgm:pt>
    <dgm:pt modelId="{E9DC90F2-9CE0-4898-976E-A2E83030B368}" type="parTrans" cxnId="{ED6309A7-FDBA-440D-8B04-AC2C7980F9F4}">
      <dgm:prSet/>
      <dgm:spPr/>
      <dgm:t>
        <a:bodyPr/>
        <a:lstStyle/>
        <a:p>
          <a:endParaRPr lang="ru-RU"/>
        </a:p>
      </dgm:t>
    </dgm:pt>
    <dgm:pt modelId="{2C6D6639-FF90-4956-9396-54DB956B224F}" type="sibTrans" cxnId="{ED6309A7-FDBA-440D-8B04-AC2C7980F9F4}">
      <dgm:prSet/>
      <dgm:spPr/>
      <dgm:t>
        <a:bodyPr/>
        <a:lstStyle/>
        <a:p>
          <a:endParaRPr lang="ru-RU"/>
        </a:p>
      </dgm:t>
    </dgm:pt>
    <dgm:pt modelId="{7B816B55-560D-4E14-80E6-CCEFFF20D709}">
      <dgm:prSet phldrT="[Текст]"/>
      <dgm:spPr/>
      <dgm:t>
        <a:bodyPr/>
        <a:lstStyle/>
        <a:p>
          <a:r>
            <a:rPr lang="ru-RU" cap="all" baseline="0" dirty="0" smtClean="0"/>
            <a:t>Ключевые </a:t>
          </a:r>
          <a:r>
            <a:rPr lang="ru-RU" dirty="0" smtClean="0"/>
            <a:t>компетенции</a:t>
          </a:r>
          <a:endParaRPr lang="ru-RU" dirty="0"/>
        </a:p>
      </dgm:t>
    </dgm:pt>
    <dgm:pt modelId="{77080A5B-F2D7-420B-AD7A-A59AED024699}" type="parTrans" cxnId="{6EC3AA5D-430E-4932-81D9-D5F9C2B603DD}">
      <dgm:prSet/>
      <dgm:spPr/>
      <dgm:t>
        <a:bodyPr/>
        <a:lstStyle/>
        <a:p>
          <a:endParaRPr lang="ru-RU"/>
        </a:p>
      </dgm:t>
    </dgm:pt>
    <dgm:pt modelId="{83B0BB18-3636-4D9E-A859-1D6AE10E24DD}" type="sibTrans" cxnId="{6EC3AA5D-430E-4932-81D9-D5F9C2B603DD}">
      <dgm:prSet/>
      <dgm:spPr/>
      <dgm:t>
        <a:bodyPr/>
        <a:lstStyle/>
        <a:p>
          <a:endParaRPr lang="ru-RU"/>
        </a:p>
      </dgm:t>
    </dgm:pt>
    <dgm:pt modelId="{40600F0C-0DD2-4E3D-98D7-A2BF212A94EA}">
      <dgm:prSet phldrT="[Текст]"/>
      <dgm:spPr/>
      <dgm:t>
        <a:bodyPr/>
        <a:lstStyle/>
        <a:p>
          <a:r>
            <a:rPr lang="ru-RU" cap="all" baseline="0" dirty="0" smtClean="0"/>
            <a:t>Базовые</a:t>
          </a:r>
          <a:r>
            <a:rPr lang="ru-RU" dirty="0" smtClean="0"/>
            <a:t>  компетенции</a:t>
          </a:r>
          <a:endParaRPr lang="ru-RU" dirty="0"/>
        </a:p>
      </dgm:t>
    </dgm:pt>
    <dgm:pt modelId="{AF84F0E8-167C-4BBB-92A2-B62F74B5C538}" type="parTrans" cxnId="{67D2F1CD-7163-48E3-BEE1-069279EC4329}">
      <dgm:prSet/>
      <dgm:spPr/>
      <dgm:t>
        <a:bodyPr/>
        <a:lstStyle/>
        <a:p>
          <a:endParaRPr lang="ru-RU"/>
        </a:p>
      </dgm:t>
    </dgm:pt>
    <dgm:pt modelId="{37D20DD9-5BD4-44D5-8450-DEE8C897C7C4}" type="sibTrans" cxnId="{67D2F1CD-7163-48E3-BEE1-069279EC4329}">
      <dgm:prSet/>
      <dgm:spPr/>
      <dgm:t>
        <a:bodyPr/>
        <a:lstStyle/>
        <a:p>
          <a:endParaRPr lang="ru-RU"/>
        </a:p>
      </dgm:t>
    </dgm:pt>
    <dgm:pt modelId="{9B43569A-A0D4-4B8E-B17A-01F77E7B5DD1}">
      <dgm:prSet phldrT="[Текст]"/>
      <dgm:spPr/>
      <dgm:t>
        <a:bodyPr/>
        <a:lstStyle/>
        <a:p>
          <a:r>
            <a:rPr lang="ru-RU" cap="all" baseline="0" dirty="0" smtClean="0"/>
            <a:t>Специальные</a:t>
          </a:r>
          <a:r>
            <a:rPr lang="ru-RU" dirty="0" smtClean="0"/>
            <a:t> компетенции</a:t>
          </a:r>
          <a:endParaRPr lang="ru-RU" dirty="0"/>
        </a:p>
      </dgm:t>
    </dgm:pt>
    <dgm:pt modelId="{0C3CC65F-3C15-43AC-8C0E-3F5ABFD73344}" type="parTrans" cxnId="{E88F7032-B685-4409-B70C-333D1B7692F5}">
      <dgm:prSet/>
      <dgm:spPr/>
      <dgm:t>
        <a:bodyPr/>
        <a:lstStyle/>
        <a:p>
          <a:endParaRPr lang="ru-RU"/>
        </a:p>
      </dgm:t>
    </dgm:pt>
    <dgm:pt modelId="{A582F6FA-2488-4E35-A887-70C394CF148B}" type="sibTrans" cxnId="{E88F7032-B685-4409-B70C-333D1B7692F5}">
      <dgm:prSet/>
      <dgm:spPr/>
      <dgm:t>
        <a:bodyPr/>
        <a:lstStyle/>
        <a:p>
          <a:endParaRPr lang="ru-RU"/>
        </a:p>
      </dgm:t>
    </dgm:pt>
    <dgm:pt modelId="{CF00C1B1-6F5E-4EB5-9A1A-284D1A26B537}" type="pres">
      <dgm:prSet presAssocID="{62C60C6C-919D-4F9B-9F37-2D5774DE3B0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D779A07-5A61-4D07-A1E2-D2F6B7E7B300}" type="pres">
      <dgm:prSet presAssocID="{834C77FA-F0FE-4704-9D4C-72CAF78ED191}" presName="hierRoot1" presStyleCnt="0">
        <dgm:presLayoutVars>
          <dgm:hierBranch val="init"/>
        </dgm:presLayoutVars>
      </dgm:prSet>
      <dgm:spPr/>
    </dgm:pt>
    <dgm:pt modelId="{E0998A5B-41BC-4AF9-81B6-E8A4E444F068}" type="pres">
      <dgm:prSet presAssocID="{834C77FA-F0FE-4704-9D4C-72CAF78ED191}" presName="rootComposite1" presStyleCnt="0"/>
      <dgm:spPr/>
    </dgm:pt>
    <dgm:pt modelId="{CDE31692-0159-43F4-82E1-DD4BFD575F58}" type="pres">
      <dgm:prSet presAssocID="{834C77FA-F0FE-4704-9D4C-72CAF78ED191}" presName="rootText1" presStyleLbl="node0" presStyleIdx="0" presStyleCnt="1" custScaleX="1140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DC71A1-2CA8-4F81-BA0C-F0F5F11F05E3}" type="pres">
      <dgm:prSet presAssocID="{834C77FA-F0FE-4704-9D4C-72CAF78ED19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D687F0F-55E7-4153-BBDB-2273C098D75D}" type="pres">
      <dgm:prSet presAssocID="{834C77FA-F0FE-4704-9D4C-72CAF78ED191}" presName="hierChild2" presStyleCnt="0"/>
      <dgm:spPr/>
    </dgm:pt>
    <dgm:pt modelId="{7BDD7DB8-7CF4-43FB-9BF5-F7A4E3C7A0F0}" type="pres">
      <dgm:prSet presAssocID="{77080A5B-F2D7-420B-AD7A-A59AED024699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115EBBA-D0F7-4B96-B549-24AB3C94457F}" type="pres">
      <dgm:prSet presAssocID="{7B816B55-560D-4E14-80E6-CCEFFF20D709}" presName="hierRoot2" presStyleCnt="0">
        <dgm:presLayoutVars>
          <dgm:hierBranch val="init"/>
        </dgm:presLayoutVars>
      </dgm:prSet>
      <dgm:spPr/>
    </dgm:pt>
    <dgm:pt modelId="{9BDD783A-1067-4FE5-879F-2029C9292427}" type="pres">
      <dgm:prSet presAssocID="{7B816B55-560D-4E14-80E6-CCEFFF20D709}" presName="rootComposite" presStyleCnt="0"/>
      <dgm:spPr/>
    </dgm:pt>
    <dgm:pt modelId="{F37D454C-7953-4F31-9D6A-AC8CCE269F43}" type="pres">
      <dgm:prSet presAssocID="{7B816B55-560D-4E14-80E6-CCEFFF20D709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F5F60F-2D9F-4192-AA6C-2199A427F916}" type="pres">
      <dgm:prSet presAssocID="{7B816B55-560D-4E14-80E6-CCEFFF20D709}" presName="rootConnector" presStyleLbl="node2" presStyleIdx="0" presStyleCnt="3"/>
      <dgm:spPr/>
      <dgm:t>
        <a:bodyPr/>
        <a:lstStyle/>
        <a:p>
          <a:endParaRPr lang="ru-RU"/>
        </a:p>
      </dgm:t>
    </dgm:pt>
    <dgm:pt modelId="{60A533E9-BF5A-4573-B11A-13FB71B9B14A}" type="pres">
      <dgm:prSet presAssocID="{7B816B55-560D-4E14-80E6-CCEFFF20D709}" presName="hierChild4" presStyleCnt="0"/>
      <dgm:spPr/>
    </dgm:pt>
    <dgm:pt modelId="{7011D2AB-A56D-49E6-BF3D-C68D4E3999FF}" type="pres">
      <dgm:prSet presAssocID="{7B816B55-560D-4E14-80E6-CCEFFF20D709}" presName="hierChild5" presStyleCnt="0"/>
      <dgm:spPr/>
    </dgm:pt>
    <dgm:pt modelId="{D7E19F75-3371-4EC7-9900-F531871FCBFA}" type="pres">
      <dgm:prSet presAssocID="{AF84F0E8-167C-4BBB-92A2-B62F74B5C538}" presName="Name37" presStyleLbl="parChTrans1D2" presStyleIdx="1" presStyleCnt="3"/>
      <dgm:spPr/>
      <dgm:t>
        <a:bodyPr/>
        <a:lstStyle/>
        <a:p>
          <a:endParaRPr lang="ru-RU"/>
        </a:p>
      </dgm:t>
    </dgm:pt>
    <dgm:pt modelId="{96B6BAE2-268F-4897-88F2-21223EF650CE}" type="pres">
      <dgm:prSet presAssocID="{40600F0C-0DD2-4E3D-98D7-A2BF212A94EA}" presName="hierRoot2" presStyleCnt="0">
        <dgm:presLayoutVars>
          <dgm:hierBranch val="init"/>
        </dgm:presLayoutVars>
      </dgm:prSet>
      <dgm:spPr/>
    </dgm:pt>
    <dgm:pt modelId="{EC642D62-2E68-46C6-9535-5527907A56A1}" type="pres">
      <dgm:prSet presAssocID="{40600F0C-0DD2-4E3D-98D7-A2BF212A94EA}" presName="rootComposite" presStyleCnt="0"/>
      <dgm:spPr/>
    </dgm:pt>
    <dgm:pt modelId="{50125A85-847F-4F62-BF4E-20DD198E02C6}" type="pres">
      <dgm:prSet presAssocID="{40600F0C-0DD2-4E3D-98D7-A2BF212A94E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6C8712-A830-4051-AD0E-D671E43767C4}" type="pres">
      <dgm:prSet presAssocID="{40600F0C-0DD2-4E3D-98D7-A2BF212A94EA}" presName="rootConnector" presStyleLbl="node2" presStyleIdx="1" presStyleCnt="3"/>
      <dgm:spPr/>
      <dgm:t>
        <a:bodyPr/>
        <a:lstStyle/>
        <a:p>
          <a:endParaRPr lang="ru-RU"/>
        </a:p>
      </dgm:t>
    </dgm:pt>
    <dgm:pt modelId="{7B894461-096B-4F11-B5E3-3253CB987D19}" type="pres">
      <dgm:prSet presAssocID="{40600F0C-0DD2-4E3D-98D7-A2BF212A94EA}" presName="hierChild4" presStyleCnt="0"/>
      <dgm:spPr/>
    </dgm:pt>
    <dgm:pt modelId="{62E0BB0D-7729-415E-9C7C-23614739FB0A}" type="pres">
      <dgm:prSet presAssocID="{40600F0C-0DD2-4E3D-98D7-A2BF212A94EA}" presName="hierChild5" presStyleCnt="0"/>
      <dgm:spPr/>
    </dgm:pt>
    <dgm:pt modelId="{097FAD09-9835-48E3-ABB8-E8503EB5B684}" type="pres">
      <dgm:prSet presAssocID="{0C3CC65F-3C15-43AC-8C0E-3F5ABFD73344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BFF2573-0372-4EA9-8127-843DF9D9C043}" type="pres">
      <dgm:prSet presAssocID="{9B43569A-A0D4-4B8E-B17A-01F77E7B5DD1}" presName="hierRoot2" presStyleCnt="0">
        <dgm:presLayoutVars>
          <dgm:hierBranch val="init"/>
        </dgm:presLayoutVars>
      </dgm:prSet>
      <dgm:spPr/>
    </dgm:pt>
    <dgm:pt modelId="{42B0801B-75E9-474A-A3A8-A80B94BE8D58}" type="pres">
      <dgm:prSet presAssocID="{9B43569A-A0D4-4B8E-B17A-01F77E7B5DD1}" presName="rootComposite" presStyleCnt="0"/>
      <dgm:spPr/>
    </dgm:pt>
    <dgm:pt modelId="{CC6DE8AE-053E-4089-95B6-7E15405C019E}" type="pres">
      <dgm:prSet presAssocID="{9B43569A-A0D4-4B8E-B17A-01F77E7B5DD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4FD17D-4717-4C46-8268-520C8001C060}" type="pres">
      <dgm:prSet presAssocID="{9B43569A-A0D4-4B8E-B17A-01F77E7B5DD1}" presName="rootConnector" presStyleLbl="node2" presStyleIdx="2" presStyleCnt="3"/>
      <dgm:spPr/>
      <dgm:t>
        <a:bodyPr/>
        <a:lstStyle/>
        <a:p>
          <a:endParaRPr lang="ru-RU"/>
        </a:p>
      </dgm:t>
    </dgm:pt>
    <dgm:pt modelId="{9A87C8FB-ADD4-4EA3-9440-801ACC88B60E}" type="pres">
      <dgm:prSet presAssocID="{9B43569A-A0D4-4B8E-B17A-01F77E7B5DD1}" presName="hierChild4" presStyleCnt="0"/>
      <dgm:spPr/>
    </dgm:pt>
    <dgm:pt modelId="{1A9C4FCF-27D9-4A3C-B584-14DA3DC1423D}" type="pres">
      <dgm:prSet presAssocID="{9B43569A-A0D4-4B8E-B17A-01F77E7B5DD1}" presName="hierChild5" presStyleCnt="0"/>
      <dgm:spPr/>
    </dgm:pt>
    <dgm:pt modelId="{B3D4C062-05C5-4F45-8E9A-A2DE40AEF197}" type="pres">
      <dgm:prSet presAssocID="{834C77FA-F0FE-4704-9D4C-72CAF78ED191}" presName="hierChild3" presStyleCnt="0"/>
      <dgm:spPr/>
    </dgm:pt>
  </dgm:ptLst>
  <dgm:cxnLst>
    <dgm:cxn modelId="{3AAC794E-262A-4FDD-B095-6EA53BFA1F33}" type="presOf" srcId="{40600F0C-0DD2-4E3D-98D7-A2BF212A94EA}" destId="{50125A85-847F-4F62-BF4E-20DD198E02C6}" srcOrd="0" destOrd="0" presId="urn:microsoft.com/office/officeart/2005/8/layout/orgChart1"/>
    <dgm:cxn modelId="{D1301950-0190-486E-AB10-F067444F4EDD}" type="presOf" srcId="{834C77FA-F0FE-4704-9D4C-72CAF78ED191}" destId="{CDE31692-0159-43F4-82E1-DD4BFD575F58}" srcOrd="0" destOrd="0" presId="urn:microsoft.com/office/officeart/2005/8/layout/orgChart1"/>
    <dgm:cxn modelId="{2C315FF8-856E-4CBF-A64D-74A8F625BD50}" type="presOf" srcId="{0C3CC65F-3C15-43AC-8C0E-3F5ABFD73344}" destId="{097FAD09-9835-48E3-ABB8-E8503EB5B684}" srcOrd="0" destOrd="0" presId="urn:microsoft.com/office/officeart/2005/8/layout/orgChart1"/>
    <dgm:cxn modelId="{F69AF013-7D24-405D-BE6D-E87A18B328A5}" type="presOf" srcId="{7B816B55-560D-4E14-80E6-CCEFFF20D709}" destId="{34F5F60F-2D9F-4192-AA6C-2199A427F916}" srcOrd="1" destOrd="0" presId="urn:microsoft.com/office/officeart/2005/8/layout/orgChart1"/>
    <dgm:cxn modelId="{E88F7032-B685-4409-B70C-333D1B7692F5}" srcId="{834C77FA-F0FE-4704-9D4C-72CAF78ED191}" destId="{9B43569A-A0D4-4B8E-B17A-01F77E7B5DD1}" srcOrd="2" destOrd="0" parTransId="{0C3CC65F-3C15-43AC-8C0E-3F5ABFD73344}" sibTransId="{A582F6FA-2488-4E35-A887-70C394CF148B}"/>
    <dgm:cxn modelId="{8C4E54FD-C29B-4CCB-9766-1B7301254BF3}" type="presOf" srcId="{62C60C6C-919D-4F9B-9F37-2D5774DE3B00}" destId="{CF00C1B1-6F5E-4EB5-9A1A-284D1A26B537}" srcOrd="0" destOrd="0" presId="urn:microsoft.com/office/officeart/2005/8/layout/orgChart1"/>
    <dgm:cxn modelId="{00D5CB9A-F621-4511-8059-4115B3EA102E}" type="presOf" srcId="{9B43569A-A0D4-4B8E-B17A-01F77E7B5DD1}" destId="{CC6DE8AE-053E-4089-95B6-7E15405C019E}" srcOrd="0" destOrd="0" presId="urn:microsoft.com/office/officeart/2005/8/layout/orgChart1"/>
    <dgm:cxn modelId="{D793BE12-C932-46D9-9D2D-B5E2978768BE}" type="presOf" srcId="{40600F0C-0DD2-4E3D-98D7-A2BF212A94EA}" destId="{976C8712-A830-4051-AD0E-D671E43767C4}" srcOrd="1" destOrd="0" presId="urn:microsoft.com/office/officeart/2005/8/layout/orgChart1"/>
    <dgm:cxn modelId="{51AB55F7-C012-4B57-BBB4-1885BC573348}" type="presOf" srcId="{834C77FA-F0FE-4704-9D4C-72CAF78ED191}" destId="{34DC71A1-2CA8-4F81-BA0C-F0F5F11F05E3}" srcOrd="1" destOrd="0" presId="urn:microsoft.com/office/officeart/2005/8/layout/orgChart1"/>
    <dgm:cxn modelId="{6EC3AA5D-430E-4932-81D9-D5F9C2B603DD}" srcId="{834C77FA-F0FE-4704-9D4C-72CAF78ED191}" destId="{7B816B55-560D-4E14-80E6-CCEFFF20D709}" srcOrd="0" destOrd="0" parTransId="{77080A5B-F2D7-420B-AD7A-A59AED024699}" sibTransId="{83B0BB18-3636-4D9E-A859-1D6AE10E24DD}"/>
    <dgm:cxn modelId="{869635B4-C8DD-484C-8F6A-7A13BC47C898}" type="presOf" srcId="{AF84F0E8-167C-4BBB-92A2-B62F74B5C538}" destId="{D7E19F75-3371-4EC7-9900-F531871FCBFA}" srcOrd="0" destOrd="0" presId="urn:microsoft.com/office/officeart/2005/8/layout/orgChart1"/>
    <dgm:cxn modelId="{ED6309A7-FDBA-440D-8B04-AC2C7980F9F4}" srcId="{62C60C6C-919D-4F9B-9F37-2D5774DE3B00}" destId="{834C77FA-F0FE-4704-9D4C-72CAF78ED191}" srcOrd="0" destOrd="0" parTransId="{E9DC90F2-9CE0-4898-976E-A2E83030B368}" sibTransId="{2C6D6639-FF90-4956-9396-54DB956B224F}"/>
    <dgm:cxn modelId="{6D8E123E-B775-43FA-B6A9-D59C2B13CB86}" type="presOf" srcId="{77080A5B-F2D7-420B-AD7A-A59AED024699}" destId="{7BDD7DB8-7CF4-43FB-9BF5-F7A4E3C7A0F0}" srcOrd="0" destOrd="0" presId="urn:microsoft.com/office/officeart/2005/8/layout/orgChart1"/>
    <dgm:cxn modelId="{67D2F1CD-7163-48E3-BEE1-069279EC4329}" srcId="{834C77FA-F0FE-4704-9D4C-72CAF78ED191}" destId="{40600F0C-0DD2-4E3D-98D7-A2BF212A94EA}" srcOrd="1" destOrd="0" parTransId="{AF84F0E8-167C-4BBB-92A2-B62F74B5C538}" sibTransId="{37D20DD9-5BD4-44D5-8450-DEE8C897C7C4}"/>
    <dgm:cxn modelId="{F9AE91A4-338E-4C10-B660-60415AF3C518}" type="presOf" srcId="{9B43569A-A0D4-4B8E-B17A-01F77E7B5DD1}" destId="{BE4FD17D-4717-4C46-8268-520C8001C060}" srcOrd="1" destOrd="0" presId="urn:microsoft.com/office/officeart/2005/8/layout/orgChart1"/>
    <dgm:cxn modelId="{3B2CFB88-5D60-4991-A57D-71A6D5A32458}" type="presOf" srcId="{7B816B55-560D-4E14-80E6-CCEFFF20D709}" destId="{F37D454C-7953-4F31-9D6A-AC8CCE269F43}" srcOrd="0" destOrd="0" presId="urn:microsoft.com/office/officeart/2005/8/layout/orgChart1"/>
    <dgm:cxn modelId="{D0AC32A6-72F5-4997-B0BB-22AD23905513}" type="presParOf" srcId="{CF00C1B1-6F5E-4EB5-9A1A-284D1A26B537}" destId="{8D779A07-5A61-4D07-A1E2-D2F6B7E7B300}" srcOrd="0" destOrd="0" presId="urn:microsoft.com/office/officeart/2005/8/layout/orgChart1"/>
    <dgm:cxn modelId="{11FEEFA3-1E87-4A60-8BF5-60C16087E7E3}" type="presParOf" srcId="{8D779A07-5A61-4D07-A1E2-D2F6B7E7B300}" destId="{E0998A5B-41BC-4AF9-81B6-E8A4E444F068}" srcOrd="0" destOrd="0" presId="urn:microsoft.com/office/officeart/2005/8/layout/orgChart1"/>
    <dgm:cxn modelId="{8E95C391-CA4C-4F55-A594-38539E9F0CEF}" type="presParOf" srcId="{E0998A5B-41BC-4AF9-81B6-E8A4E444F068}" destId="{CDE31692-0159-43F4-82E1-DD4BFD575F58}" srcOrd="0" destOrd="0" presId="urn:microsoft.com/office/officeart/2005/8/layout/orgChart1"/>
    <dgm:cxn modelId="{D1C0F69B-9B10-4CE3-BFA4-9704C013BCA5}" type="presParOf" srcId="{E0998A5B-41BC-4AF9-81B6-E8A4E444F068}" destId="{34DC71A1-2CA8-4F81-BA0C-F0F5F11F05E3}" srcOrd="1" destOrd="0" presId="urn:microsoft.com/office/officeart/2005/8/layout/orgChart1"/>
    <dgm:cxn modelId="{BDEE3109-2167-4B30-BEA6-B47D9AF07CC9}" type="presParOf" srcId="{8D779A07-5A61-4D07-A1E2-D2F6B7E7B300}" destId="{9D687F0F-55E7-4153-BBDB-2273C098D75D}" srcOrd="1" destOrd="0" presId="urn:microsoft.com/office/officeart/2005/8/layout/orgChart1"/>
    <dgm:cxn modelId="{90B2D0F9-4F42-4264-B385-75F1B340E775}" type="presParOf" srcId="{9D687F0F-55E7-4153-BBDB-2273C098D75D}" destId="{7BDD7DB8-7CF4-43FB-9BF5-F7A4E3C7A0F0}" srcOrd="0" destOrd="0" presId="urn:microsoft.com/office/officeart/2005/8/layout/orgChart1"/>
    <dgm:cxn modelId="{3D3A81FE-7047-4A5D-B945-AD0671766147}" type="presParOf" srcId="{9D687F0F-55E7-4153-BBDB-2273C098D75D}" destId="{B115EBBA-D0F7-4B96-B549-24AB3C94457F}" srcOrd="1" destOrd="0" presId="urn:microsoft.com/office/officeart/2005/8/layout/orgChart1"/>
    <dgm:cxn modelId="{5EC5EA3A-F7B8-4490-9B20-0D41BED7EF47}" type="presParOf" srcId="{B115EBBA-D0F7-4B96-B549-24AB3C94457F}" destId="{9BDD783A-1067-4FE5-879F-2029C9292427}" srcOrd="0" destOrd="0" presId="urn:microsoft.com/office/officeart/2005/8/layout/orgChart1"/>
    <dgm:cxn modelId="{11C56390-1FF1-4DDD-B669-99805F8C9AB4}" type="presParOf" srcId="{9BDD783A-1067-4FE5-879F-2029C9292427}" destId="{F37D454C-7953-4F31-9D6A-AC8CCE269F43}" srcOrd="0" destOrd="0" presId="urn:microsoft.com/office/officeart/2005/8/layout/orgChart1"/>
    <dgm:cxn modelId="{4E5FBCB9-0DE1-4582-9F7F-CFC86E68CEE5}" type="presParOf" srcId="{9BDD783A-1067-4FE5-879F-2029C9292427}" destId="{34F5F60F-2D9F-4192-AA6C-2199A427F916}" srcOrd="1" destOrd="0" presId="urn:microsoft.com/office/officeart/2005/8/layout/orgChart1"/>
    <dgm:cxn modelId="{E1389152-43AB-4219-A00D-EDBC93698BC2}" type="presParOf" srcId="{B115EBBA-D0F7-4B96-B549-24AB3C94457F}" destId="{60A533E9-BF5A-4573-B11A-13FB71B9B14A}" srcOrd="1" destOrd="0" presId="urn:microsoft.com/office/officeart/2005/8/layout/orgChart1"/>
    <dgm:cxn modelId="{B7725F5F-C0BD-4F29-8934-20CF71DD339C}" type="presParOf" srcId="{B115EBBA-D0F7-4B96-B549-24AB3C94457F}" destId="{7011D2AB-A56D-49E6-BF3D-C68D4E3999FF}" srcOrd="2" destOrd="0" presId="urn:microsoft.com/office/officeart/2005/8/layout/orgChart1"/>
    <dgm:cxn modelId="{065B4D16-F652-4650-821C-68F8DB3E661B}" type="presParOf" srcId="{9D687F0F-55E7-4153-BBDB-2273C098D75D}" destId="{D7E19F75-3371-4EC7-9900-F531871FCBFA}" srcOrd="2" destOrd="0" presId="urn:microsoft.com/office/officeart/2005/8/layout/orgChart1"/>
    <dgm:cxn modelId="{3C7022B8-0C52-44D3-AB81-282E275E0CA7}" type="presParOf" srcId="{9D687F0F-55E7-4153-BBDB-2273C098D75D}" destId="{96B6BAE2-268F-4897-88F2-21223EF650CE}" srcOrd="3" destOrd="0" presId="urn:microsoft.com/office/officeart/2005/8/layout/orgChart1"/>
    <dgm:cxn modelId="{9E654234-A437-490C-B702-D75499422FD8}" type="presParOf" srcId="{96B6BAE2-268F-4897-88F2-21223EF650CE}" destId="{EC642D62-2E68-46C6-9535-5527907A56A1}" srcOrd="0" destOrd="0" presId="urn:microsoft.com/office/officeart/2005/8/layout/orgChart1"/>
    <dgm:cxn modelId="{4203E3C4-6691-468D-A1F1-060FD0713350}" type="presParOf" srcId="{EC642D62-2E68-46C6-9535-5527907A56A1}" destId="{50125A85-847F-4F62-BF4E-20DD198E02C6}" srcOrd="0" destOrd="0" presId="urn:microsoft.com/office/officeart/2005/8/layout/orgChart1"/>
    <dgm:cxn modelId="{68791B39-737B-49B3-A9C4-1F4DD1BB0DE1}" type="presParOf" srcId="{EC642D62-2E68-46C6-9535-5527907A56A1}" destId="{976C8712-A830-4051-AD0E-D671E43767C4}" srcOrd="1" destOrd="0" presId="urn:microsoft.com/office/officeart/2005/8/layout/orgChart1"/>
    <dgm:cxn modelId="{71BCEC7E-C206-4F76-9BB5-0A35697FE6A0}" type="presParOf" srcId="{96B6BAE2-268F-4897-88F2-21223EF650CE}" destId="{7B894461-096B-4F11-B5E3-3253CB987D19}" srcOrd="1" destOrd="0" presId="urn:microsoft.com/office/officeart/2005/8/layout/orgChart1"/>
    <dgm:cxn modelId="{938A7B3E-C1A4-4AD1-8BB9-E2D4663F2096}" type="presParOf" srcId="{96B6BAE2-268F-4897-88F2-21223EF650CE}" destId="{62E0BB0D-7729-415E-9C7C-23614739FB0A}" srcOrd="2" destOrd="0" presId="urn:microsoft.com/office/officeart/2005/8/layout/orgChart1"/>
    <dgm:cxn modelId="{7F5E910A-459F-4B7E-A17E-162D45DBB3E5}" type="presParOf" srcId="{9D687F0F-55E7-4153-BBDB-2273C098D75D}" destId="{097FAD09-9835-48E3-ABB8-E8503EB5B684}" srcOrd="4" destOrd="0" presId="urn:microsoft.com/office/officeart/2005/8/layout/orgChart1"/>
    <dgm:cxn modelId="{11ABB172-FC84-47CE-8470-01C114AF2918}" type="presParOf" srcId="{9D687F0F-55E7-4153-BBDB-2273C098D75D}" destId="{8BFF2573-0372-4EA9-8127-843DF9D9C043}" srcOrd="5" destOrd="0" presId="urn:microsoft.com/office/officeart/2005/8/layout/orgChart1"/>
    <dgm:cxn modelId="{05F8733A-F29E-46B5-9258-71BCB30EBF45}" type="presParOf" srcId="{8BFF2573-0372-4EA9-8127-843DF9D9C043}" destId="{42B0801B-75E9-474A-A3A8-A80B94BE8D58}" srcOrd="0" destOrd="0" presId="urn:microsoft.com/office/officeart/2005/8/layout/orgChart1"/>
    <dgm:cxn modelId="{FAFA38F1-FE4A-4F6F-989A-53427007C10A}" type="presParOf" srcId="{42B0801B-75E9-474A-A3A8-A80B94BE8D58}" destId="{CC6DE8AE-053E-4089-95B6-7E15405C019E}" srcOrd="0" destOrd="0" presId="urn:microsoft.com/office/officeart/2005/8/layout/orgChart1"/>
    <dgm:cxn modelId="{5A4E16C6-775B-4298-B38D-FA4BF4AFD65D}" type="presParOf" srcId="{42B0801B-75E9-474A-A3A8-A80B94BE8D58}" destId="{BE4FD17D-4717-4C46-8268-520C8001C060}" srcOrd="1" destOrd="0" presId="urn:microsoft.com/office/officeart/2005/8/layout/orgChart1"/>
    <dgm:cxn modelId="{7E430895-E1E2-4F8B-9B5D-4543E3F6C72E}" type="presParOf" srcId="{8BFF2573-0372-4EA9-8127-843DF9D9C043}" destId="{9A87C8FB-ADD4-4EA3-9440-801ACC88B60E}" srcOrd="1" destOrd="0" presId="urn:microsoft.com/office/officeart/2005/8/layout/orgChart1"/>
    <dgm:cxn modelId="{4EC80248-9649-4C1D-9059-CD196A0496D2}" type="presParOf" srcId="{8BFF2573-0372-4EA9-8127-843DF9D9C043}" destId="{1A9C4FCF-27D9-4A3C-B584-14DA3DC1423D}" srcOrd="2" destOrd="0" presId="urn:microsoft.com/office/officeart/2005/8/layout/orgChart1"/>
    <dgm:cxn modelId="{7EA1FDEE-254D-4E6B-97C9-08839AF8793A}" type="presParOf" srcId="{8D779A07-5A61-4D07-A1E2-D2F6B7E7B300}" destId="{B3D4C062-05C5-4F45-8E9A-A2DE40AEF1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44CE65-962F-41E6-910F-B43F28F7C083}">
      <dsp:nvSpPr>
        <dsp:cNvPr id="0" name=""/>
        <dsp:cNvSpPr/>
      </dsp:nvSpPr>
      <dsp:spPr>
        <a:xfrm rot="5400000">
          <a:off x="-171519" y="174210"/>
          <a:ext cx="1143461" cy="8004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1992</a:t>
          </a:r>
          <a:endParaRPr lang="ru-RU" sz="2200" kern="1200" dirty="0"/>
        </a:p>
      </dsp:txBody>
      <dsp:txXfrm rot="-5400000">
        <a:off x="1" y="402901"/>
        <a:ext cx="800422" cy="343039"/>
      </dsp:txXfrm>
    </dsp:sp>
    <dsp:sp modelId="{8F0EC340-BFF9-411F-A5A7-904EF267B1EC}">
      <dsp:nvSpPr>
        <dsp:cNvPr id="0" name=""/>
        <dsp:cNvSpPr/>
      </dsp:nvSpPr>
      <dsp:spPr>
        <a:xfrm rot="5400000">
          <a:off x="4133042" y="-3329928"/>
          <a:ext cx="743249" cy="7408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ГОРОДСКАЯ ЭКСПЕРИМЕНТАЛЬНАЯ  ПЛОЩАДКА </a:t>
          </a:r>
          <a:r>
            <a:rPr lang="ru-RU" sz="1100" b="0" kern="1200" dirty="0" smtClean="0"/>
            <a:t>по отработке концепции  школы здоровья для детей, больных сколиозом.</a:t>
          </a:r>
          <a:endParaRPr lang="ru-RU" sz="1100" b="0" kern="1200" dirty="0"/>
        </a:p>
      </dsp:txBody>
      <dsp:txXfrm rot="-5400000">
        <a:off x="800422" y="38974"/>
        <a:ext cx="7372207" cy="670685"/>
      </dsp:txXfrm>
    </dsp:sp>
    <dsp:sp modelId="{1BDBF98F-E012-4F5E-8E10-0EA63FEBB66D}">
      <dsp:nvSpPr>
        <dsp:cNvPr id="0" name=""/>
        <dsp:cNvSpPr/>
      </dsp:nvSpPr>
      <dsp:spPr>
        <a:xfrm rot="5400000">
          <a:off x="-171519" y="1201145"/>
          <a:ext cx="1143461" cy="80042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1994</a:t>
          </a:r>
          <a:endParaRPr lang="ru-RU" sz="2200" kern="1200" dirty="0"/>
        </a:p>
      </dsp:txBody>
      <dsp:txXfrm rot="-5400000">
        <a:off x="1" y="1429836"/>
        <a:ext cx="800422" cy="343039"/>
      </dsp:txXfrm>
    </dsp:sp>
    <dsp:sp modelId="{1550C810-CDCB-402B-A3E8-ACF9478E5425}">
      <dsp:nvSpPr>
        <dsp:cNvPr id="0" name=""/>
        <dsp:cNvSpPr/>
      </dsp:nvSpPr>
      <dsp:spPr>
        <a:xfrm rot="5400000">
          <a:off x="4133042" y="-2302993"/>
          <a:ext cx="743249" cy="7408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МЕТОДИЧЕСКИЙ ЦЕНТР </a:t>
          </a:r>
          <a:r>
            <a:rPr lang="ru-RU" sz="1100" b="0" kern="1200" dirty="0" smtClean="0"/>
            <a:t>по работе с детьми с нарушением  опорно-двигательного аппарата»</a:t>
          </a:r>
          <a:endParaRPr lang="ru-RU" sz="1100" b="0" kern="1200" dirty="0"/>
        </a:p>
      </dsp:txBody>
      <dsp:txXfrm rot="-5400000">
        <a:off x="800422" y="1065909"/>
        <a:ext cx="7372207" cy="670685"/>
      </dsp:txXfrm>
    </dsp:sp>
    <dsp:sp modelId="{DE65F47C-96DA-4BA5-8FA2-DBF8F7681945}">
      <dsp:nvSpPr>
        <dsp:cNvPr id="0" name=""/>
        <dsp:cNvSpPr/>
      </dsp:nvSpPr>
      <dsp:spPr>
        <a:xfrm rot="5400000">
          <a:off x="-171519" y="2228080"/>
          <a:ext cx="1143461" cy="80042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1997</a:t>
          </a:r>
          <a:endParaRPr lang="ru-RU" sz="2200" kern="1200" dirty="0"/>
        </a:p>
      </dsp:txBody>
      <dsp:txXfrm rot="-5400000">
        <a:off x="1" y="2456771"/>
        <a:ext cx="800422" cy="343039"/>
      </dsp:txXfrm>
    </dsp:sp>
    <dsp:sp modelId="{3C10B0D7-A17F-47FD-8475-817F2ED30F1B}">
      <dsp:nvSpPr>
        <dsp:cNvPr id="0" name=""/>
        <dsp:cNvSpPr/>
      </dsp:nvSpPr>
      <dsp:spPr>
        <a:xfrm rot="5400000">
          <a:off x="4133042" y="-1276058"/>
          <a:ext cx="743249" cy="7408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ШКОЛА-ЛАБОРАТОРИЯ</a:t>
          </a:r>
          <a:r>
            <a:rPr lang="ru-RU" sz="1100" kern="1200" dirty="0" smtClean="0"/>
            <a:t> по  обеспечению  сохранения и  укрепления  физического  и психического   здоровья,   формирования  здорового  образа  жизни  детей  с ограниченными  возможностями  здоровья»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/>
        </a:p>
      </dsp:txBody>
      <dsp:txXfrm rot="-5400000">
        <a:off x="800422" y="2092844"/>
        <a:ext cx="7372207" cy="670685"/>
      </dsp:txXfrm>
    </dsp:sp>
    <dsp:sp modelId="{FAE5FEE1-6837-4207-AEF5-56D1EFAE7A31}">
      <dsp:nvSpPr>
        <dsp:cNvPr id="0" name=""/>
        <dsp:cNvSpPr/>
      </dsp:nvSpPr>
      <dsp:spPr>
        <a:xfrm rot="5400000">
          <a:off x="-171519" y="3255015"/>
          <a:ext cx="1143461" cy="80042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2011</a:t>
          </a:r>
          <a:endParaRPr lang="ru-RU" sz="2200" kern="1200" dirty="0"/>
        </a:p>
      </dsp:txBody>
      <dsp:txXfrm rot="-5400000">
        <a:off x="1" y="3483706"/>
        <a:ext cx="800422" cy="343039"/>
      </dsp:txXfrm>
    </dsp:sp>
    <dsp:sp modelId="{D15DF157-EEAB-4C37-B804-4B45BEF552F3}">
      <dsp:nvSpPr>
        <dsp:cNvPr id="0" name=""/>
        <dsp:cNvSpPr/>
      </dsp:nvSpPr>
      <dsp:spPr>
        <a:xfrm rot="5400000">
          <a:off x="4133042" y="-249123"/>
          <a:ext cx="743249" cy="7408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/>
            <a:t>РАЙОННАЯ ОПЫТНО-ЭКСПЕРИМЕНТАЛЬНАЯ ПЛОЩАДКА </a:t>
          </a:r>
          <a:r>
            <a:rPr lang="ru-RU" sz="1100" kern="1200" dirty="0" smtClean="0"/>
            <a:t>по теме «Деятельность службы здоровья по повышению профессиональной компетентности педагогов в области здоровьесбережения»</a:t>
          </a:r>
          <a:endParaRPr lang="ru-RU" sz="1100" kern="1200" dirty="0"/>
        </a:p>
      </dsp:txBody>
      <dsp:txXfrm rot="-5400000">
        <a:off x="800422" y="3119779"/>
        <a:ext cx="7372207" cy="670685"/>
      </dsp:txXfrm>
    </dsp:sp>
    <dsp:sp modelId="{F414CA0A-4A5C-4E76-B7D7-0CB48B3359E9}">
      <dsp:nvSpPr>
        <dsp:cNvPr id="0" name=""/>
        <dsp:cNvSpPr/>
      </dsp:nvSpPr>
      <dsp:spPr>
        <a:xfrm rot="5400000">
          <a:off x="-171519" y="4281950"/>
          <a:ext cx="1143461" cy="80042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2014</a:t>
          </a:r>
          <a:endParaRPr lang="ru-RU" sz="2200" kern="1200" dirty="0"/>
        </a:p>
      </dsp:txBody>
      <dsp:txXfrm rot="-5400000">
        <a:off x="1" y="4510641"/>
        <a:ext cx="800422" cy="343039"/>
      </dsp:txXfrm>
    </dsp:sp>
    <dsp:sp modelId="{EBC24E08-A70A-45AE-9999-203943D6C229}">
      <dsp:nvSpPr>
        <dsp:cNvPr id="0" name=""/>
        <dsp:cNvSpPr/>
      </dsp:nvSpPr>
      <dsp:spPr>
        <a:xfrm rot="5400000">
          <a:off x="4133042" y="777811"/>
          <a:ext cx="743249" cy="7408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РЕГИОНАЛЬНАЯ ЭКСПЕРИМЕНТАЛЬНАЯ ПЛОЩАДКА </a:t>
          </a:r>
          <a:r>
            <a:rPr lang="ru-RU" sz="1100" kern="1200" dirty="0" smtClean="0"/>
            <a:t>по  формирование ценности здорового образа жизни (ЗОЖ) участников образовательного процесса в условиях реализации ФГОС в зависимости от особенностей образовательной деятельности ОУ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/>
        </a:p>
      </dsp:txBody>
      <dsp:txXfrm rot="-5400000">
        <a:off x="800422" y="4146713"/>
        <a:ext cx="7372207" cy="6706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08249C-EA58-42FF-A259-34CF43EE3704}">
      <dsp:nvSpPr>
        <dsp:cNvPr id="0" name=""/>
        <dsp:cNvSpPr/>
      </dsp:nvSpPr>
      <dsp:spPr>
        <a:xfrm>
          <a:off x="562392" y="325208"/>
          <a:ext cx="4202691" cy="4202691"/>
        </a:xfrm>
        <a:prstGeom prst="pie">
          <a:avLst>
            <a:gd name="adj1" fmla="val 16200000"/>
            <a:gd name="adj2" fmla="val 1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Повышение культуры здоровья участников образовательного процесса </a:t>
          </a:r>
          <a:endParaRPr lang="ru-RU" sz="1200" kern="1200" dirty="0"/>
        </a:p>
      </dsp:txBody>
      <dsp:txXfrm>
        <a:off x="2777311" y="1215778"/>
        <a:ext cx="1500961" cy="1250801"/>
      </dsp:txXfrm>
    </dsp:sp>
    <dsp:sp modelId="{19293D2F-3823-43BB-91F5-5EDA669F3230}">
      <dsp:nvSpPr>
        <dsp:cNvPr id="0" name=""/>
        <dsp:cNvSpPr/>
      </dsp:nvSpPr>
      <dsp:spPr>
        <a:xfrm>
          <a:off x="475837" y="475304"/>
          <a:ext cx="4202691" cy="4202691"/>
        </a:xfrm>
        <a:prstGeom prst="pie">
          <a:avLst>
            <a:gd name="adj1" fmla="val 1800000"/>
            <a:gd name="adj2" fmla="val 90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Условия для коррекции  нарушений здоровья и оздоровления учащихся  </a:t>
          </a:r>
          <a:endParaRPr lang="ru-RU" sz="1200" kern="1200" dirty="0"/>
        </a:p>
      </dsp:txBody>
      <dsp:txXfrm>
        <a:off x="1476478" y="3202050"/>
        <a:ext cx="2251441" cy="1100704"/>
      </dsp:txXfrm>
    </dsp:sp>
    <dsp:sp modelId="{28CB38D7-A6FE-4DD0-8F38-7298D24958E6}">
      <dsp:nvSpPr>
        <dsp:cNvPr id="0" name=""/>
        <dsp:cNvSpPr/>
      </dsp:nvSpPr>
      <dsp:spPr>
        <a:xfrm>
          <a:off x="389281" y="325208"/>
          <a:ext cx="4202691" cy="4202691"/>
        </a:xfrm>
        <a:prstGeom prst="pie">
          <a:avLst>
            <a:gd name="adj1" fmla="val 90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pc="0" baseline="0" dirty="0" smtClean="0">
              <a:latin typeface="Times New Roman" pitchFamily="18" charset="0"/>
              <a:cs typeface="Times New Roman" pitchFamily="18" charset="0"/>
            </a:rPr>
            <a:t>Условия, обеспечивающие здоровьесозидающий характер учебного процесса </a:t>
          </a:r>
          <a:endParaRPr lang="ru-RU" sz="1200" kern="1200" spc="0" baseline="0" dirty="0"/>
        </a:p>
      </dsp:txBody>
      <dsp:txXfrm>
        <a:off x="876093" y="1215778"/>
        <a:ext cx="1500961" cy="1250801"/>
      </dsp:txXfrm>
    </dsp:sp>
    <dsp:sp modelId="{71F42BD5-C9FE-4BF4-B603-D05FF37BE219}">
      <dsp:nvSpPr>
        <dsp:cNvPr id="0" name=""/>
        <dsp:cNvSpPr/>
      </dsp:nvSpPr>
      <dsp:spPr>
        <a:xfrm>
          <a:off x="302573" y="65041"/>
          <a:ext cx="4723024" cy="472302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1A3B8-99E9-4A7D-9A6F-4376FE3E1641}">
      <dsp:nvSpPr>
        <dsp:cNvPr id="0" name=""/>
        <dsp:cNvSpPr/>
      </dsp:nvSpPr>
      <dsp:spPr>
        <a:xfrm>
          <a:off x="215670" y="214872"/>
          <a:ext cx="4723024" cy="472302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C2D3C5-0EFC-42E5-8DC9-2C77285B2E1F}">
      <dsp:nvSpPr>
        <dsp:cNvPr id="0" name=""/>
        <dsp:cNvSpPr/>
      </dsp:nvSpPr>
      <dsp:spPr>
        <a:xfrm>
          <a:off x="128768" y="65041"/>
          <a:ext cx="4723024" cy="472302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1D9E9-2436-480C-AC94-9053D936C350}">
      <dsp:nvSpPr>
        <dsp:cNvPr id="0" name=""/>
        <dsp:cNvSpPr/>
      </dsp:nvSpPr>
      <dsp:spPr>
        <a:xfrm>
          <a:off x="3539369" y="2225372"/>
          <a:ext cx="3993044" cy="329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88"/>
              </a:lnTo>
              <a:lnTo>
                <a:pt x="3993044" y="223888"/>
              </a:lnTo>
              <a:lnTo>
                <a:pt x="3993044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247BC-0F82-4B22-9F49-32D0013D1AC2}">
      <dsp:nvSpPr>
        <dsp:cNvPr id="0" name=""/>
        <dsp:cNvSpPr/>
      </dsp:nvSpPr>
      <dsp:spPr>
        <a:xfrm>
          <a:off x="3539369" y="2225372"/>
          <a:ext cx="2600683" cy="329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88"/>
              </a:lnTo>
              <a:lnTo>
                <a:pt x="2600683" y="223888"/>
              </a:lnTo>
              <a:lnTo>
                <a:pt x="2600683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D437B-88D0-4B38-8A65-7DEC5626C9C9}">
      <dsp:nvSpPr>
        <dsp:cNvPr id="0" name=""/>
        <dsp:cNvSpPr/>
      </dsp:nvSpPr>
      <dsp:spPr>
        <a:xfrm>
          <a:off x="3539369" y="2225372"/>
          <a:ext cx="1208321" cy="329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88"/>
              </a:lnTo>
              <a:lnTo>
                <a:pt x="1208321" y="223888"/>
              </a:lnTo>
              <a:lnTo>
                <a:pt x="1208321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4D1AE1-7305-4D25-A17E-2D8EB81BC8A4}">
      <dsp:nvSpPr>
        <dsp:cNvPr id="0" name=""/>
        <dsp:cNvSpPr/>
      </dsp:nvSpPr>
      <dsp:spPr>
        <a:xfrm>
          <a:off x="3355330" y="2225372"/>
          <a:ext cx="184039" cy="329423"/>
        </a:xfrm>
        <a:custGeom>
          <a:avLst/>
          <a:gdLst/>
          <a:ahLst/>
          <a:cxnLst/>
          <a:rect l="0" t="0" r="0" b="0"/>
          <a:pathLst>
            <a:path>
              <a:moveTo>
                <a:pt x="184039" y="0"/>
              </a:moveTo>
              <a:lnTo>
                <a:pt x="184039" y="223888"/>
              </a:lnTo>
              <a:lnTo>
                <a:pt x="0" y="223888"/>
              </a:lnTo>
              <a:lnTo>
                <a:pt x="0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7E95D-C7FE-4A0F-935E-8FEE6F71D092}">
      <dsp:nvSpPr>
        <dsp:cNvPr id="0" name=""/>
        <dsp:cNvSpPr/>
      </dsp:nvSpPr>
      <dsp:spPr>
        <a:xfrm>
          <a:off x="1962968" y="2225372"/>
          <a:ext cx="1576401" cy="329423"/>
        </a:xfrm>
        <a:custGeom>
          <a:avLst/>
          <a:gdLst/>
          <a:ahLst/>
          <a:cxnLst/>
          <a:rect l="0" t="0" r="0" b="0"/>
          <a:pathLst>
            <a:path>
              <a:moveTo>
                <a:pt x="1576401" y="0"/>
              </a:moveTo>
              <a:lnTo>
                <a:pt x="1576401" y="223888"/>
              </a:lnTo>
              <a:lnTo>
                <a:pt x="0" y="223888"/>
              </a:lnTo>
              <a:lnTo>
                <a:pt x="0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413B2-E46E-4267-9FBF-CE040F7D124E}">
      <dsp:nvSpPr>
        <dsp:cNvPr id="0" name=""/>
        <dsp:cNvSpPr/>
      </dsp:nvSpPr>
      <dsp:spPr>
        <a:xfrm>
          <a:off x="570607" y="2225372"/>
          <a:ext cx="2968762" cy="329423"/>
        </a:xfrm>
        <a:custGeom>
          <a:avLst/>
          <a:gdLst/>
          <a:ahLst/>
          <a:cxnLst/>
          <a:rect l="0" t="0" r="0" b="0"/>
          <a:pathLst>
            <a:path>
              <a:moveTo>
                <a:pt x="2968762" y="0"/>
              </a:moveTo>
              <a:lnTo>
                <a:pt x="2968762" y="223888"/>
              </a:lnTo>
              <a:lnTo>
                <a:pt x="0" y="223888"/>
              </a:lnTo>
              <a:lnTo>
                <a:pt x="0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9937B-FD04-4C28-BCDD-CD820BA683CD}">
      <dsp:nvSpPr>
        <dsp:cNvPr id="0" name=""/>
        <dsp:cNvSpPr/>
      </dsp:nvSpPr>
      <dsp:spPr>
        <a:xfrm>
          <a:off x="3493649" y="1165377"/>
          <a:ext cx="91440" cy="336599"/>
        </a:xfrm>
        <a:custGeom>
          <a:avLst/>
          <a:gdLst/>
          <a:ahLst/>
          <a:cxnLst/>
          <a:rect l="0" t="0" r="0" b="0"/>
          <a:pathLst>
            <a:path>
              <a:moveTo>
                <a:pt x="117729" y="0"/>
              </a:moveTo>
              <a:lnTo>
                <a:pt x="117729" y="231064"/>
              </a:lnTo>
              <a:lnTo>
                <a:pt x="45720" y="231064"/>
              </a:lnTo>
              <a:lnTo>
                <a:pt x="45720" y="3365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D8070-A7ED-430C-8DDF-C0E58FC61434}">
      <dsp:nvSpPr>
        <dsp:cNvPr id="0" name=""/>
        <dsp:cNvSpPr/>
      </dsp:nvSpPr>
      <dsp:spPr>
        <a:xfrm>
          <a:off x="3041776" y="441982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A9A2B-69A8-478A-92BC-EEFF3EBF23EC}">
      <dsp:nvSpPr>
        <dsp:cNvPr id="0" name=""/>
        <dsp:cNvSpPr/>
      </dsp:nvSpPr>
      <dsp:spPr>
        <a:xfrm>
          <a:off x="3168354" y="562231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Руководитель ОУ</a:t>
          </a:r>
          <a:endParaRPr lang="ru-RU" sz="1000" kern="1200" dirty="0"/>
        </a:p>
      </dsp:txBody>
      <dsp:txXfrm>
        <a:off x="3189542" y="583419"/>
        <a:ext cx="1096828" cy="681019"/>
      </dsp:txXfrm>
    </dsp:sp>
    <dsp:sp modelId="{F79CB850-9BF6-4F31-A71F-C273A690D405}">
      <dsp:nvSpPr>
        <dsp:cNvPr id="0" name=""/>
        <dsp:cNvSpPr/>
      </dsp:nvSpPr>
      <dsp:spPr>
        <a:xfrm>
          <a:off x="2969767" y="1501977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7EDDF-1A55-4A17-9F6C-4E789C4658FF}">
      <dsp:nvSpPr>
        <dsp:cNvPr id="0" name=""/>
        <dsp:cNvSpPr/>
      </dsp:nvSpPr>
      <dsp:spPr>
        <a:xfrm>
          <a:off x="3096345" y="1622226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Руководитель СЗОУ</a:t>
          </a:r>
          <a:endParaRPr lang="ru-RU" sz="1000" kern="1200" dirty="0"/>
        </a:p>
      </dsp:txBody>
      <dsp:txXfrm>
        <a:off x="3117533" y="1643414"/>
        <a:ext cx="1096828" cy="681019"/>
      </dsp:txXfrm>
    </dsp:sp>
    <dsp:sp modelId="{0AE7AC6A-72A2-458E-A6DE-E4DFF8026243}">
      <dsp:nvSpPr>
        <dsp:cNvPr id="0" name=""/>
        <dsp:cNvSpPr/>
      </dsp:nvSpPr>
      <dsp:spPr>
        <a:xfrm>
          <a:off x="1004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3287C6-DFF9-47CC-8908-DB6265AA0809}">
      <dsp:nvSpPr>
        <dsp:cNvPr id="0" name=""/>
        <dsp:cNvSpPr/>
      </dsp:nvSpPr>
      <dsp:spPr>
        <a:xfrm>
          <a:off x="127582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физкультурно-оздоровительное направление</a:t>
          </a:r>
          <a:endParaRPr lang="ru-RU" sz="1000" kern="1200" dirty="0"/>
        </a:p>
      </dsp:txBody>
      <dsp:txXfrm>
        <a:off x="148770" y="2696233"/>
        <a:ext cx="1096828" cy="681019"/>
      </dsp:txXfrm>
    </dsp:sp>
    <dsp:sp modelId="{16D9CF89-297D-469A-9EC1-C301D3DCE1F1}">
      <dsp:nvSpPr>
        <dsp:cNvPr id="0" name=""/>
        <dsp:cNvSpPr/>
      </dsp:nvSpPr>
      <dsp:spPr>
        <a:xfrm>
          <a:off x="1393366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656FF-F63F-457B-ADAA-50DAF418D057}">
      <dsp:nvSpPr>
        <dsp:cNvPr id="0" name=""/>
        <dsp:cNvSpPr/>
      </dsp:nvSpPr>
      <dsp:spPr>
        <a:xfrm>
          <a:off x="1519944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медицинское направление</a:t>
          </a:r>
          <a:endParaRPr lang="ru-RU" sz="1000" kern="1200" dirty="0"/>
        </a:p>
      </dsp:txBody>
      <dsp:txXfrm>
        <a:off x="1541132" y="2696233"/>
        <a:ext cx="1096828" cy="681019"/>
      </dsp:txXfrm>
    </dsp:sp>
    <dsp:sp modelId="{B51E17E0-D3CA-4CFB-A18A-5F39526C2113}">
      <dsp:nvSpPr>
        <dsp:cNvPr id="0" name=""/>
        <dsp:cNvSpPr/>
      </dsp:nvSpPr>
      <dsp:spPr>
        <a:xfrm>
          <a:off x="2785727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7B899-F28D-4A54-953C-40F7E41E4C54}">
      <dsp:nvSpPr>
        <dsp:cNvPr id="0" name=""/>
        <dsp:cNvSpPr/>
      </dsp:nvSpPr>
      <dsp:spPr>
        <a:xfrm>
          <a:off x="2912305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</a:t>
          </a:r>
          <a:r>
            <a:rPr lang="ru-RU" sz="1000" kern="1200" dirty="0" err="1" smtClean="0"/>
            <a:t>валеолого</a:t>
          </a:r>
          <a:r>
            <a:rPr lang="ru-RU" sz="1000" kern="1200" dirty="0" smtClean="0"/>
            <a:t>-педагогическое направление</a:t>
          </a:r>
          <a:endParaRPr lang="ru-RU" sz="1000" kern="1200" dirty="0"/>
        </a:p>
      </dsp:txBody>
      <dsp:txXfrm>
        <a:off x="2933493" y="2696233"/>
        <a:ext cx="1096828" cy="681019"/>
      </dsp:txXfrm>
    </dsp:sp>
    <dsp:sp modelId="{F13ECB07-75B8-43C7-90EE-0F34F9076D62}">
      <dsp:nvSpPr>
        <dsp:cNvPr id="0" name=""/>
        <dsp:cNvSpPr/>
      </dsp:nvSpPr>
      <dsp:spPr>
        <a:xfrm>
          <a:off x="4178089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B5F4D5-3267-4B48-90BE-019DFB0D53C8}">
      <dsp:nvSpPr>
        <dsp:cNvPr id="0" name=""/>
        <dsp:cNvSpPr/>
      </dsp:nvSpPr>
      <dsp:spPr>
        <a:xfrm>
          <a:off x="4304667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социально-педагогическое направление</a:t>
          </a:r>
          <a:endParaRPr lang="ru-RU" sz="1000" kern="1200" dirty="0"/>
        </a:p>
      </dsp:txBody>
      <dsp:txXfrm>
        <a:off x="4325855" y="2696233"/>
        <a:ext cx="1096828" cy="681019"/>
      </dsp:txXfrm>
    </dsp:sp>
    <dsp:sp modelId="{CCEF598F-60D0-4195-9169-0B0A6F1EC76A}">
      <dsp:nvSpPr>
        <dsp:cNvPr id="0" name=""/>
        <dsp:cNvSpPr/>
      </dsp:nvSpPr>
      <dsp:spPr>
        <a:xfrm>
          <a:off x="5570450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8E04F-7E95-49BE-8DAD-555C56C357A4}">
      <dsp:nvSpPr>
        <dsp:cNvPr id="0" name=""/>
        <dsp:cNvSpPr/>
      </dsp:nvSpPr>
      <dsp:spPr>
        <a:xfrm>
          <a:off x="5697029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психологическое направление</a:t>
          </a:r>
          <a:endParaRPr lang="ru-RU" sz="1000" kern="1200" dirty="0"/>
        </a:p>
      </dsp:txBody>
      <dsp:txXfrm>
        <a:off x="5718217" y="2696233"/>
        <a:ext cx="1096828" cy="681019"/>
      </dsp:txXfrm>
    </dsp:sp>
    <dsp:sp modelId="{BD74399F-91C3-431F-9A6F-BFA664C73DBF}">
      <dsp:nvSpPr>
        <dsp:cNvPr id="0" name=""/>
        <dsp:cNvSpPr/>
      </dsp:nvSpPr>
      <dsp:spPr>
        <a:xfrm>
          <a:off x="6962812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F6B59-B538-4CED-8CF9-0206182B11D9}">
      <dsp:nvSpPr>
        <dsp:cNvPr id="0" name=""/>
        <dsp:cNvSpPr/>
      </dsp:nvSpPr>
      <dsp:spPr>
        <a:xfrm>
          <a:off x="7089390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информационное обеспечение</a:t>
          </a:r>
          <a:endParaRPr lang="ru-RU" sz="1000" kern="1200" dirty="0"/>
        </a:p>
      </dsp:txBody>
      <dsp:txXfrm>
        <a:off x="7110578" y="2696233"/>
        <a:ext cx="1096828" cy="6810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1D9E9-2436-480C-AC94-9053D936C350}">
      <dsp:nvSpPr>
        <dsp:cNvPr id="0" name=""/>
        <dsp:cNvSpPr/>
      </dsp:nvSpPr>
      <dsp:spPr>
        <a:xfrm>
          <a:off x="3539369" y="2225372"/>
          <a:ext cx="3993044" cy="329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88"/>
              </a:lnTo>
              <a:lnTo>
                <a:pt x="3993044" y="223888"/>
              </a:lnTo>
              <a:lnTo>
                <a:pt x="3993044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247BC-0F82-4B22-9F49-32D0013D1AC2}">
      <dsp:nvSpPr>
        <dsp:cNvPr id="0" name=""/>
        <dsp:cNvSpPr/>
      </dsp:nvSpPr>
      <dsp:spPr>
        <a:xfrm>
          <a:off x="3539369" y="2225372"/>
          <a:ext cx="2600683" cy="329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88"/>
              </a:lnTo>
              <a:lnTo>
                <a:pt x="2600683" y="223888"/>
              </a:lnTo>
              <a:lnTo>
                <a:pt x="2600683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D437B-88D0-4B38-8A65-7DEC5626C9C9}">
      <dsp:nvSpPr>
        <dsp:cNvPr id="0" name=""/>
        <dsp:cNvSpPr/>
      </dsp:nvSpPr>
      <dsp:spPr>
        <a:xfrm>
          <a:off x="3539369" y="2225372"/>
          <a:ext cx="1208321" cy="329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88"/>
              </a:lnTo>
              <a:lnTo>
                <a:pt x="1208321" y="223888"/>
              </a:lnTo>
              <a:lnTo>
                <a:pt x="1208321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4D1AE1-7305-4D25-A17E-2D8EB81BC8A4}">
      <dsp:nvSpPr>
        <dsp:cNvPr id="0" name=""/>
        <dsp:cNvSpPr/>
      </dsp:nvSpPr>
      <dsp:spPr>
        <a:xfrm>
          <a:off x="3355330" y="2225372"/>
          <a:ext cx="184039" cy="329423"/>
        </a:xfrm>
        <a:custGeom>
          <a:avLst/>
          <a:gdLst/>
          <a:ahLst/>
          <a:cxnLst/>
          <a:rect l="0" t="0" r="0" b="0"/>
          <a:pathLst>
            <a:path>
              <a:moveTo>
                <a:pt x="184039" y="0"/>
              </a:moveTo>
              <a:lnTo>
                <a:pt x="184039" y="223888"/>
              </a:lnTo>
              <a:lnTo>
                <a:pt x="0" y="223888"/>
              </a:lnTo>
              <a:lnTo>
                <a:pt x="0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7E95D-C7FE-4A0F-935E-8FEE6F71D092}">
      <dsp:nvSpPr>
        <dsp:cNvPr id="0" name=""/>
        <dsp:cNvSpPr/>
      </dsp:nvSpPr>
      <dsp:spPr>
        <a:xfrm>
          <a:off x="1962968" y="2225372"/>
          <a:ext cx="1576401" cy="329423"/>
        </a:xfrm>
        <a:custGeom>
          <a:avLst/>
          <a:gdLst/>
          <a:ahLst/>
          <a:cxnLst/>
          <a:rect l="0" t="0" r="0" b="0"/>
          <a:pathLst>
            <a:path>
              <a:moveTo>
                <a:pt x="1576401" y="0"/>
              </a:moveTo>
              <a:lnTo>
                <a:pt x="1576401" y="223888"/>
              </a:lnTo>
              <a:lnTo>
                <a:pt x="0" y="223888"/>
              </a:lnTo>
              <a:lnTo>
                <a:pt x="0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413B2-E46E-4267-9FBF-CE040F7D124E}">
      <dsp:nvSpPr>
        <dsp:cNvPr id="0" name=""/>
        <dsp:cNvSpPr/>
      </dsp:nvSpPr>
      <dsp:spPr>
        <a:xfrm>
          <a:off x="570607" y="2225372"/>
          <a:ext cx="2968762" cy="329423"/>
        </a:xfrm>
        <a:custGeom>
          <a:avLst/>
          <a:gdLst/>
          <a:ahLst/>
          <a:cxnLst/>
          <a:rect l="0" t="0" r="0" b="0"/>
          <a:pathLst>
            <a:path>
              <a:moveTo>
                <a:pt x="2968762" y="0"/>
              </a:moveTo>
              <a:lnTo>
                <a:pt x="2968762" y="223888"/>
              </a:lnTo>
              <a:lnTo>
                <a:pt x="0" y="223888"/>
              </a:lnTo>
              <a:lnTo>
                <a:pt x="0" y="32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9937B-FD04-4C28-BCDD-CD820BA683CD}">
      <dsp:nvSpPr>
        <dsp:cNvPr id="0" name=""/>
        <dsp:cNvSpPr/>
      </dsp:nvSpPr>
      <dsp:spPr>
        <a:xfrm>
          <a:off x="3493649" y="1165377"/>
          <a:ext cx="91440" cy="336599"/>
        </a:xfrm>
        <a:custGeom>
          <a:avLst/>
          <a:gdLst/>
          <a:ahLst/>
          <a:cxnLst/>
          <a:rect l="0" t="0" r="0" b="0"/>
          <a:pathLst>
            <a:path>
              <a:moveTo>
                <a:pt x="117729" y="0"/>
              </a:moveTo>
              <a:lnTo>
                <a:pt x="117729" y="231064"/>
              </a:lnTo>
              <a:lnTo>
                <a:pt x="45720" y="231064"/>
              </a:lnTo>
              <a:lnTo>
                <a:pt x="45720" y="3365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D8070-A7ED-430C-8DDF-C0E58FC61434}">
      <dsp:nvSpPr>
        <dsp:cNvPr id="0" name=""/>
        <dsp:cNvSpPr/>
      </dsp:nvSpPr>
      <dsp:spPr>
        <a:xfrm>
          <a:off x="3041776" y="441982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A9A2B-69A8-478A-92BC-EEFF3EBF23EC}">
      <dsp:nvSpPr>
        <dsp:cNvPr id="0" name=""/>
        <dsp:cNvSpPr/>
      </dsp:nvSpPr>
      <dsp:spPr>
        <a:xfrm>
          <a:off x="3168354" y="562231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Руководитель ОУ</a:t>
          </a:r>
          <a:endParaRPr lang="ru-RU" sz="1000" kern="1200" dirty="0"/>
        </a:p>
      </dsp:txBody>
      <dsp:txXfrm>
        <a:off x="3189542" y="583419"/>
        <a:ext cx="1096828" cy="681019"/>
      </dsp:txXfrm>
    </dsp:sp>
    <dsp:sp modelId="{F79CB850-9BF6-4F31-A71F-C273A690D405}">
      <dsp:nvSpPr>
        <dsp:cNvPr id="0" name=""/>
        <dsp:cNvSpPr/>
      </dsp:nvSpPr>
      <dsp:spPr>
        <a:xfrm>
          <a:off x="2969767" y="1501977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7EDDF-1A55-4A17-9F6C-4E789C4658FF}">
      <dsp:nvSpPr>
        <dsp:cNvPr id="0" name=""/>
        <dsp:cNvSpPr/>
      </dsp:nvSpPr>
      <dsp:spPr>
        <a:xfrm>
          <a:off x="3096345" y="1622226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Руководитель СЗОУ</a:t>
          </a:r>
          <a:endParaRPr lang="ru-RU" sz="1000" kern="1200" dirty="0"/>
        </a:p>
      </dsp:txBody>
      <dsp:txXfrm>
        <a:off x="3117533" y="1643414"/>
        <a:ext cx="1096828" cy="681019"/>
      </dsp:txXfrm>
    </dsp:sp>
    <dsp:sp modelId="{0AE7AC6A-72A2-458E-A6DE-E4DFF8026243}">
      <dsp:nvSpPr>
        <dsp:cNvPr id="0" name=""/>
        <dsp:cNvSpPr/>
      </dsp:nvSpPr>
      <dsp:spPr>
        <a:xfrm>
          <a:off x="1004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3287C6-DFF9-47CC-8908-DB6265AA0809}">
      <dsp:nvSpPr>
        <dsp:cNvPr id="0" name=""/>
        <dsp:cNvSpPr/>
      </dsp:nvSpPr>
      <dsp:spPr>
        <a:xfrm>
          <a:off x="127582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физкультурно-оздоровительное направление</a:t>
          </a:r>
          <a:endParaRPr lang="ru-RU" sz="1000" kern="1200" dirty="0"/>
        </a:p>
      </dsp:txBody>
      <dsp:txXfrm>
        <a:off x="148770" y="2696233"/>
        <a:ext cx="1096828" cy="681019"/>
      </dsp:txXfrm>
    </dsp:sp>
    <dsp:sp modelId="{16D9CF89-297D-469A-9EC1-C301D3DCE1F1}">
      <dsp:nvSpPr>
        <dsp:cNvPr id="0" name=""/>
        <dsp:cNvSpPr/>
      </dsp:nvSpPr>
      <dsp:spPr>
        <a:xfrm>
          <a:off x="1393366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656FF-F63F-457B-ADAA-50DAF418D057}">
      <dsp:nvSpPr>
        <dsp:cNvPr id="0" name=""/>
        <dsp:cNvSpPr/>
      </dsp:nvSpPr>
      <dsp:spPr>
        <a:xfrm>
          <a:off x="1519944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медицинское направление</a:t>
          </a:r>
          <a:endParaRPr lang="ru-RU" sz="1000" kern="1200" dirty="0"/>
        </a:p>
      </dsp:txBody>
      <dsp:txXfrm>
        <a:off x="1541132" y="2696233"/>
        <a:ext cx="1096828" cy="681019"/>
      </dsp:txXfrm>
    </dsp:sp>
    <dsp:sp modelId="{B51E17E0-D3CA-4CFB-A18A-5F39526C2113}">
      <dsp:nvSpPr>
        <dsp:cNvPr id="0" name=""/>
        <dsp:cNvSpPr/>
      </dsp:nvSpPr>
      <dsp:spPr>
        <a:xfrm>
          <a:off x="2785727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7B899-F28D-4A54-953C-40F7E41E4C54}">
      <dsp:nvSpPr>
        <dsp:cNvPr id="0" name=""/>
        <dsp:cNvSpPr/>
      </dsp:nvSpPr>
      <dsp:spPr>
        <a:xfrm>
          <a:off x="2912305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</a:t>
          </a:r>
          <a:r>
            <a:rPr lang="ru-RU" sz="1000" kern="1200" dirty="0" err="1" smtClean="0"/>
            <a:t>валеолого</a:t>
          </a:r>
          <a:r>
            <a:rPr lang="ru-RU" sz="1000" kern="1200" dirty="0" smtClean="0"/>
            <a:t>-педагогическое направление</a:t>
          </a:r>
          <a:endParaRPr lang="ru-RU" sz="1000" kern="1200" dirty="0"/>
        </a:p>
      </dsp:txBody>
      <dsp:txXfrm>
        <a:off x="2933493" y="2696233"/>
        <a:ext cx="1096828" cy="681019"/>
      </dsp:txXfrm>
    </dsp:sp>
    <dsp:sp modelId="{F13ECB07-75B8-43C7-90EE-0F34F9076D62}">
      <dsp:nvSpPr>
        <dsp:cNvPr id="0" name=""/>
        <dsp:cNvSpPr/>
      </dsp:nvSpPr>
      <dsp:spPr>
        <a:xfrm>
          <a:off x="4178089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B5F4D5-3267-4B48-90BE-019DFB0D53C8}">
      <dsp:nvSpPr>
        <dsp:cNvPr id="0" name=""/>
        <dsp:cNvSpPr/>
      </dsp:nvSpPr>
      <dsp:spPr>
        <a:xfrm>
          <a:off x="4304667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социально-педагогическое направление</a:t>
          </a:r>
          <a:endParaRPr lang="ru-RU" sz="1000" kern="1200" dirty="0"/>
        </a:p>
      </dsp:txBody>
      <dsp:txXfrm>
        <a:off x="4325855" y="2696233"/>
        <a:ext cx="1096828" cy="681019"/>
      </dsp:txXfrm>
    </dsp:sp>
    <dsp:sp modelId="{CCEF598F-60D0-4195-9169-0B0A6F1EC76A}">
      <dsp:nvSpPr>
        <dsp:cNvPr id="0" name=""/>
        <dsp:cNvSpPr/>
      </dsp:nvSpPr>
      <dsp:spPr>
        <a:xfrm>
          <a:off x="5570450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8E04F-7E95-49BE-8DAD-555C56C357A4}">
      <dsp:nvSpPr>
        <dsp:cNvPr id="0" name=""/>
        <dsp:cNvSpPr/>
      </dsp:nvSpPr>
      <dsp:spPr>
        <a:xfrm>
          <a:off x="5697029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психологическое направление</a:t>
          </a:r>
          <a:endParaRPr lang="ru-RU" sz="1000" kern="1200" dirty="0"/>
        </a:p>
      </dsp:txBody>
      <dsp:txXfrm>
        <a:off x="5718217" y="2696233"/>
        <a:ext cx="1096828" cy="681019"/>
      </dsp:txXfrm>
    </dsp:sp>
    <dsp:sp modelId="{BD74399F-91C3-431F-9A6F-BFA664C73DBF}">
      <dsp:nvSpPr>
        <dsp:cNvPr id="0" name=""/>
        <dsp:cNvSpPr/>
      </dsp:nvSpPr>
      <dsp:spPr>
        <a:xfrm>
          <a:off x="6962812" y="2554795"/>
          <a:ext cx="1139204" cy="723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F6B59-B538-4CED-8CF9-0206182B11D9}">
      <dsp:nvSpPr>
        <dsp:cNvPr id="0" name=""/>
        <dsp:cNvSpPr/>
      </dsp:nvSpPr>
      <dsp:spPr>
        <a:xfrm>
          <a:off x="7089390" y="2675045"/>
          <a:ext cx="1139204" cy="723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Ответственный за информационное обеспечение</a:t>
          </a:r>
          <a:endParaRPr lang="ru-RU" sz="1000" kern="1200" dirty="0"/>
        </a:p>
      </dsp:txBody>
      <dsp:txXfrm>
        <a:off x="7110578" y="2696233"/>
        <a:ext cx="1096828" cy="6810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78875C-089B-403B-B95A-EF8FCAD6538A}">
      <dsp:nvSpPr>
        <dsp:cNvPr id="0" name=""/>
        <dsp:cNvSpPr/>
      </dsp:nvSpPr>
      <dsp:spPr>
        <a:xfrm>
          <a:off x="3101830" y="2285527"/>
          <a:ext cx="1871578" cy="18715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Служба здоровья</a:t>
          </a:r>
        </a:p>
      </dsp:txBody>
      <dsp:txXfrm>
        <a:off x="3375916" y="2559613"/>
        <a:ext cx="1323406" cy="1323406"/>
      </dsp:txXfrm>
    </dsp:sp>
    <dsp:sp modelId="{DB40DC0F-F5AC-43AB-9B3E-793B312EDF65}">
      <dsp:nvSpPr>
        <dsp:cNvPr id="0" name=""/>
        <dsp:cNvSpPr/>
      </dsp:nvSpPr>
      <dsp:spPr>
        <a:xfrm rot="10800000">
          <a:off x="1202617" y="2954616"/>
          <a:ext cx="1794756" cy="53339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7F83DC-066E-4012-AA1B-3E224F5FDB58}">
      <dsp:nvSpPr>
        <dsp:cNvPr id="0" name=""/>
        <dsp:cNvSpPr/>
      </dsp:nvSpPr>
      <dsp:spPr>
        <a:xfrm>
          <a:off x="547565" y="2697274"/>
          <a:ext cx="1310105" cy="10480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Психологическое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578262" y="2727971"/>
        <a:ext cx="1248711" cy="986690"/>
      </dsp:txXfrm>
    </dsp:sp>
    <dsp:sp modelId="{9AD0D0DB-D4C6-41F7-8D8D-02ACAD9FEFCF}">
      <dsp:nvSpPr>
        <dsp:cNvPr id="0" name=""/>
        <dsp:cNvSpPr/>
      </dsp:nvSpPr>
      <dsp:spPr>
        <a:xfrm rot="12960000">
          <a:off x="1572671" y="1815709"/>
          <a:ext cx="1794756" cy="53339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D34F29-57C3-46F2-9270-6022C3779C9B}">
      <dsp:nvSpPr>
        <dsp:cNvPr id="0" name=""/>
        <dsp:cNvSpPr/>
      </dsp:nvSpPr>
      <dsp:spPr>
        <a:xfrm>
          <a:off x="1089002" y="1030901"/>
          <a:ext cx="1310105" cy="10480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Социально-педагогическое</a:t>
          </a:r>
        </a:p>
      </dsp:txBody>
      <dsp:txXfrm>
        <a:off x="1119699" y="1061598"/>
        <a:ext cx="1248711" cy="986690"/>
      </dsp:txXfrm>
    </dsp:sp>
    <dsp:sp modelId="{0D1D98C6-B7D3-420D-A3EC-214611001D95}">
      <dsp:nvSpPr>
        <dsp:cNvPr id="0" name=""/>
        <dsp:cNvSpPr/>
      </dsp:nvSpPr>
      <dsp:spPr>
        <a:xfrm rot="15120000">
          <a:off x="2541483" y="1111826"/>
          <a:ext cx="1794756" cy="53339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87E5733-3BE5-4470-9F44-5BF53C5376EE}">
      <dsp:nvSpPr>
        <dsp:cNvPr id="0" name=""/>
        <dsp:cNvSpPr/>
      </dsp:nvSpPr>
      <dsp:spPr>
        <a:xfrm>
          <a:off x="2506503" y="1027"/>
          <a:ext cx="1310105" cy="10480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Физкультурно-оздоровительное</a:t>
          </a:r>
        </a:p>
      </dsp:txBody>
      <dsp:txXfrm>
        <a:off x="2537200" y="31724"/>
        <a:ext cx="1248711" cy="986690"/>
      </dsp:txXfrm>
    </dsp:sp>
    <dsp:sp modelId="{111C8D71-2138-4848-B62C-DDE3E2590BA8}">
      <dsp:nvSpPr>
        <dsp:cNvPr id="0" name=""/>
        <dsp:cNvSpPr/>
      </dsp:nvSpPr>
      <dsp:spPr>
        <a:xfrm rot="17280000">
          <a:off x="3739000" y="1111826"/>
          <a:ext cx="1794756" cy="53339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C61D0B0-C3C2-4B7F-BF9C-ED4012E96348}">
      <dsp:nvSpPr>
        <dsp:cNvPr id="0" name=""/>
        <dsp:cNvSpPr/>
      </dsp:nvSpPr>
      <dsp:spPr>
        <a:xfrm>
          <a:off x="4258631" y="1027"/>
          <a:ext cx="1310105" cy="10480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Медицинское</a:t>
          </a:r>
        </a:p>
      </dsp:txBody>
      <dsp:txXfrm>
        <a:off x="4289328" y="31724"/>
        <a:ext cx="1248711" cy="986690"/>
      </dsp:txXfrm>
    </dsp:sp>
    <dsp:sp modelId="{64CB9FA2-C666-4670-8BEE-F41A55E996B7}">
      <dsp:nvSpPr>
        <dsp:cNvPr id="0" name=""/>
        <dsp:cNvSpPr/>
      </dsp:nvSpPr>
      <dsp:spPr>
        <a:xfrm rot="19440000">
          <a:off x="4707812" y="1815709"/>
          <a:ext cx="1794756" cy="53339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6934830-085F-4313-BC46-75C46989E454}">
      <dsp:nvSpPr>
        <dsp:cNvPr id="0" name=""/>
        <dsp:cNvSpPr/>
      </dsp:nvSpPr>
      <dsp:spPr>
        <a:xfrm>
          <a:off x="5676132" y="1030901"/>
          <a:ext cx="1310105" cy="10480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Информационно-технологическое</a:t>
          </a:r>
        </a:p>
      </dsp:txBody>
      <dsp:txXfrm>
        <a:off x="5706829" y="1061598"/>
        <a:ext cx="1248711" cy="986690"/>
      </dsp:txXfrm>
    </dsp:sp>
    <dsp:sp modelId="{C37E7138-C856-43B2-84ED-4B595CEEBC12}">
      <dsp:nvSpPr>
        <dsp:cNvPr id="0" name=""/>
        <dsp:cNvSpPr/>
      </dsp:nvSpPr>
      <dsp:spPr>
        <a:xfrm>
          <a:off x="5077866" y="2954616"/>
          <a:ext cx="1794756" cy="53339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D23CC53-91AF-4486-8426-CF28021B0DE2}">
      <dsp:nvSpPr>
        <dsp:cNvPr id="0" name=""/>
        <dsp:cNvSpPr/>
      </dsp:nvSpPr>
      <dsp:spPr>
        <a:xfrm>
          <a:off x="6217569" y="2697274"/>
          <a:ext cx="1310105" cy="10480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Валеолого</a:t>
          </a:r>
          <a:r>
            <a:rPr lang="ru-RU" sz="1200" kern="1200" dirty="0" smtClean="0"/>
            <a:t>-педагогическое</a:t>
          </a:r>
          <a:endParaRPr lang="ru-RU" sz="1200" kern="1200" dirty="0"/>
        </a:p>
      </dsp:txBody>
      <dsp:txXfrm>
        <a:off x="6248266" y="2727971"/>
        <a:ext cx="1248711" cy="9866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FAD09-9835-48E3-ABB8-E8503EB5B684}">
      <dsp:nvSpPr>
        <dsp:cNvPr id="0" name=""/>
        <dsp:cNvSpPr/>
      </dsp:nvSpPr>
      <dsp:spPr>
        <a:xfrm>
          <a:off x="4057664" y="1401077"/>
          <a:ext cx="2870826" cy="498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121"/>
              </a:lnTo>
              <a:lnTo>
                <a:pt x="2870826" y="249121"/>
              </a:lnTo>
              <a:lnTo>
                <a:pt x="2870826" y="49824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19F75-3371-4EC7-9900-F531871FCBFA}">
      <dsp:nvSpPr>
        <dsp:cNvPr id="0" name=""/>
        <dsp:cNvSpPr/>
      </dsp:nvSpPr>
      <dsp:spPr>
        <a:xfrm>
          <a:off x="4011944" y="1401077"/>
          <a:ext cx="91440" cy="4982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824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D7DB8-7CF4-43FB-9BF5-F7A4E3C7A0F0}">
      <dsp:nvSpPr>
        <dsp:cNvPr id="0" name=""/>
        <dsp:cNvSpPr/>
      </dsp:nvSpPr>
      <dsp:spPr>
        <a:xfrm>
          <a:off x="1186837" y="1401077"/>
          <a:ext cx="2870826" cy="498242"/>
        </a:xfrm>
        <a:custGeom>
          <a:avLst/>
          <a:gdLst/>
          <a:ahLst/>
          <a:cxnLst/>
          <a:rect l="0" t="0" r="0" b="0"/>
          <a:pathLst>
            <a:path>
              <a:moveTo>
                <a:pt x="2870826" y="0"/>
              </a:moveTo>
              <a:lnTo>
                <a:pt x="2870826" y="249121"/>
              </a:lnTo>
              <a:lnTo>
                <a:pt x="0" y="249121"/>
              </a:lnTo>
              <a:lnTo>
                <a:pt x="0" y="49824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31692-0159-43F4-82E1-DD4BFD575F58}">
      <dsp:nvSpPr>
        <dsp:cNvPr id="0" name=""/>
        <dsp:cNvSpPr/>
      </dsp:nvSpPr>
      <dsp:spPr>
        <a:xfrm>
          <a:off x="71437" y="214785"/>
          <a:ext cx="7972452" cy="11862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cap="all" baseline="0" dirty="0" smtClean="0">
              <a:solidFill>
                <a:schemeClr val="bg1"/>
              </a:solidFill>
            </a:rPr>
            <a:t>Профессиональная компетентность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u="sng" kern="1200" dirty="0" smtClean="0"/>
            <a:t>интегральная характеристика</a:t>
          </a:r>
          <a:r>
            <a:rPr lang="ru-RU" sz="1600" kern="1200" dirty="0" smtClean="0"/>
            <a:t>, определяющую способность специалиста решать профессиональные проблемы и типичные профессиональные задачи, возникающие в реальных ситуациях профессиональной деятельности, с использованием знаний, профессионального и жизненного опыта, ценностей и наклонностей. </a:t>
          </a:r>
          <a:endParaRPr lang="ru-RU" sz="1600" kern="1200" dirty="0"/>
        </a:p>
      </dsp:txBody>
      <dsp:txXfrm>
        <a:off x="71437" y="214785"/>
        <a:ext cx="7972452" cy="1186292"/>
      </dsp:txXfrm>
    </dsp:sp>
    <dsp:sp modelId="{F37D454C-7953-4F31-9D6A-AC8CCE269F43}">
      <dsp:nvSpPr>
        <dsp:cNvPr id="0" name=""/>
        <dsp:cNvSpPr/>
      </dsp:nvSpPr>
      <dsp:spPr>
        <a:xfrm>
          <a:off x="544" y="1899320"/>
          <a:ext cx="2372584" cy="11862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cap="all" baseline="0" dirty="0" smtClean="0"/>
            <a:t>Ключевые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компетенции</a:t>
          </a:r>
          <a:endParaRPr lang="ru-RU" sz="1600" kern="1200" dirty="0"/>
        </a:p>
      </dsp:txBody>
      <dsp:txXfrm>
        <a:off x="544" y="1899320"/>
        <a:ext cx="2372584" cy="1186292"/>
      </dsp:txXfrm>
    </dsp:sp>
    <dsp:sp modelId="{50125A85-847F-4F62-BF4E-20DD198E02C6}">
      <dsp:nvSpPr>
        <dsp:cNvPr id="0" name=""/>
        <dsp:cNvSpPr/>
      </dsp:nvSpPr>
      <dsp:spPr>
        <a:xfrm>
          <a:off x="2871371" y="1899320"/>
          <a:ext cx="2372584" cy="11862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cap="all" baseline="0" dirty="0" smtClean="0"/>
            <a:t>Базовые</a:t>
          </a:r>
          <a:r>
            <a:rPr lang="ru-RU" sz="1600" kern="1200" dirty="0" smtClean="0"/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компетенции</a:t>
          </a:r>
          <a:endParaRPr lang="ru-RU" sz="1600" kern="1200" dirty="0"/>
        </a:p>
      </dsp:txBody>
      <dsp:txXfrm>
        <a:off x="2871371" y="1899320"/>
        <a:ext cx="2372584" cy="1186292"/>
      </dsp:txXfrm>
    </dsp:sp>
    <dsp:sp modelId="{CC6DE8AE-053E-4089-95B6-7E15405C019E}">
      <dsp:nvSpPr>
        <dsp:cNvPr id="0" name=""/>
        <dsp:cNvSpPr/>
      </dsp:nvSpPr>
      <dsp:spPr>
        <a:xfrm>
          <a:off x="5742198" y="1899320"/>
          <a:ext cx="2372584" cy="11862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cap="all" baseline="0" dirty="0" smtClean="0"/>
            <a:t>Специальные</a:t>
          </a:r>
          <a:r>
            <a:rPr lang="ru-RU" sz="1600" kern="1200" dirty="0" smtClean="0"/>
            <a:t> компетенции</a:t>
          </a:r>
          <a:endParaRPr lang="ru-RU" sz="1600" kern="1200" dirty="0"/>
        </a:p>
      </dsp:txBody>
      <dsp:txXfrm>
        <a:off x="5742198" y="1899320"/>
        <a:ext cx="2372584" cy="11862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FAD09-9835-48E3-ABB8-E8503EB5B684}">
      <dsp:nvSpPr>
        <dsp:cNvPr id="0" name=""/>
        <dsp:cNvSpPr/>
      </dsp:nvSpPr>
      <dsp:spPr>
        <a:xfrm>
          <a:off x="4057664" y="576905"/>
          <a:ext cx="2894767" cy="4451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596"/>
              </a:lnTo>
              <a:lnTo>
                <a:pt x="2894767" y="222596"/>
              </a:lnTo>
              <a:lnTo>
                <a:pt x="2894767" y="4451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19F75-3371-4EC7-9900-F531871FCBFA}">
      <dsp:nvSpPr>
        <dsp:cNvPr id="0" name=""/>
        <dsp:cNvSpPr/>
      </dsp:nvSpPr>
      <dsp:spPr>
        <a:xfrm>
          <a:off x="4011944" y="576905"/>
          <a:ext cx="91440" cy="4451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2596"/>
              </a:lnTo>
              <a:lnTo>
                <a:pt x="83932" y="222596"/>
              </a:lnTo>
              <a:lnTo>
                <a:pt x="83932" y="4451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D7DB8-7CF4-43FB-9BF5-F7A4E3C7A0F0}">
      <dsp:nvSpPr>
        <dsp:cNvPr id="0" name=""/>
        <dsp:cNvSpPr/>
      </dsp:nvSpPr>
      <dsp:spPr>
        <a:xfrm>
          <a:off x="1201109" y="576905"/>
          <a:ext cx="2856554" cy="445193"/>
        </a:xfrm>
        <a:custGeom>
          <a:avLst/>
          <a:gdLst/>
          <a:ahLst/>
          <a:cxnLst/>
          <a:rect l="0" t="0" r="0" b="0"/>
          <a:pathLst>
            <a:path>
              <a:moveTo>
                <a:pt x="2856554" y="0"/>
              </a:moveTo>
              <a:lnTo>
                <a:pt x="2856554" y="222596"/>
              </a:lnTo>
              <a:lnTo>
                <a:pt x="0" y="222596"/>
              </a:lnTo>
              <a:lnTo>
                <a:pt x="0" y="4451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31692-0159-43F4-82E1-DD4BFD575F58}">
      <dsp:nvSpPr>
        <dsp:cNvPr id="0" name=""/>
        <dsp:cNvSpPr/>
      </dsp:nvSpPr>
      <dsp:spPr>
        <a:xfrm>
          <a:off x="495858" y="219170"/>
          <a:ext cx="7123611" cy="3577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cap="all" baseline="0" dirty="0" smtClean="0">
              <a:solidFill>
                <a:schemeClr val="bg1"/>
              </a:solidFill>
            </a:rPr>
            <a:t>ПКП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495858" y="219170"/>
        <a:ext cx="7123611" cy="357734"/>
      </dsp:txXfrm>
    </dsp:sp>
    <dsp:sp modelId="{F37D454C-7953-4F31-9D6A-AC8CCE269F43}">
      <dsp:nvSpPr>
        <dsp:cNvPr id="0" name=""/>
        <dsp:cNvSpPr/>
      </dsp:nvSpPr>
      <dsp:spPr>
        <a:xfrm>
          <a:off x="908" y="1022099"/>
          <a:ext cx="2400400" cy="558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cap="all" baseline="0" dirty="0" smtClean="0"/>
            <a:t>Ключевые                 </a:t>
          </a:r>
          <a:r>
            <a:rPr lang="ru-RU" sz="2000" kern="1200" dirty="0" smtClean="0"/>
            <a:t>компетенции</a:t>
          </a:r>
          <a:endParaRPr lang="ru-RU" sz="2000" kern="1200" dirty="0"/>
        </a:p>
      </dsp:txBody>
      <dsp:txXfrm>
        <a:off x="908" y="1022099"/>
        <a:ext cx="2400400" cy="558930"/>
      </dsp:txXfrm>
    </dsp:sp>
    <dsp:sp modelId="{50125A85-847F-4F62-BF4E-20DD198E02C6}">
      <dsp:nvSpPr>
        <dsp:cNvPr id="0" name=""/>
        <dsp:cNvSpPr/>
      </dsp:nvSpPr>
      <dsp:spPr>
        <a:xfrm>
          <a:off x="2846503" y="1022099"/>
          <a:ext cx="2498746" cy="545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cap="all" baseline="0" dirty="0" smtClean="0"/>
            <a:t>Базовые</a:t>
          </a:r>
          <a:r>
            <a:rPr lang="ru-RU" sz="2000" kern="1200" dirty="0" smtClean="0"/>
            <a:t>  компетенции</a:t>
          </a:r>
          <a:endParaRPr lang="ru-RU" sz="2000" kern="1200" dirty="0"/>
        </a:p>
      </dsp:txBody>
      <dsp:txXfrm>
        <a:off x="2846503" y="1022099"/>
        <a:ext cx="2498746" cy="545256"/>
      </dsp:txXfrm>
    </dsp:sp>
    <dsp:sp modelId="{CC6DE8AE-053E-4089-95B6-7E15405C019E}">
      <dsp:nvSpPr>
        <dsp:cNvPr id="0" name=""/>
        <dsp:cNvSpPr/>
      </dsp:nvSpPr>
      <dsp:spPr>
        <a:xfrm>
          <a:off x="5790443" y="1022099"/>
          <a:ext cx="2323975" cy="558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cap="all" baseline="0" dirty="0" smtClean="0"/>
            <a:t>Специальные</a:t>
          </a:r>
          <a:r>
            <a:rPr lang="ru-RU" sz="2000" kern="1200" dirty="0" smtClean="0"/>
            <a:t> компетенции</a:t>
          </a:r>
          <a:endParaRPr lang="ru-RU" sz="2000" kern="1200" dirty="0"/>
        </a:p>
      </dsp:txBody>
      <dsp:txXfrm>
        <a:off x="5790443" y="1022099"/>
        <a:ext cx="2323975" cy="5589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FAD09-9835-48E3-ABB8-E8503EB5B684}">
      <dsp:nvSpPr>
        <dsp:cNvPr id="0" name=""/>
        <dsp:cNvSpPr/>
      </dsp:nvSpPr>
      <dsp:spPr>
        <a:xfrm>
          <a:off x="4057664" y="833362"/>
          <a:ext cx="2013774" cy="349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749"/>
              </a:lnTo>
              <a:lnTo>
                <a:pt x="2013774" y="174749"/>
              </a:lnTo>
              <a:lnTo>
                <a:pt x="2013774" y="3494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19F75-3371-4EC7-9900-F531871FCBFA}">
      <dsp:nvSpPr>
        <dsp:cNvPr id="0" name=""/>
        <dsp:cNvSpPr/>
      </dsp:nvSpPr>
      <dsp:spPr>
        <a:xfrm>
          <a:off x="4011944" y="833362"/>
          <a:ext cx="91440" cy="3494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4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D7DB8-7CF4-43FB-9BF5-F7A4E3C7A0F0}">
      <dsp:nvSpPr>
        <dsp:cNvPr id="0" name=""/>
        <dsp:cNvSpPr/>
      </dsp:nvSpPr>
      <dsp:spPr>
        <a:xfrm>
          <a:off x="2043889" y="833362"/>
          <a:ext cx="2013774" cy="349498"/>
        </a:xfrm>
        <a:custGeom>
          <a:avLst/>
          <a:gdLst/>
          <a:ahLst/>
          <a:cxnLst/>
          <a:rect l="0" t="0" r="0" b="0"/>
          <a:pathLst>
            <a:path>
              <a:moveTo>
                <a:pt x="2013774" y="0"/>
              </a:moveTo>
              <a:lnTo>
                <a:pt x="2013774" y="174749"/>
              </a:lnTo>
              <a:lnTo>
                <a:pt x="0" y="174749"/>
              </a:lnTo>
              <a:lnTo>
                <a:pt x="0" y="3494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31692-0159-43F4-82E1-DD4BFD575F58}">
      <dsp:nvSpPr>
        <dsp:cNvPr id="0" name=""/>
        <dsp:cNvSpPr/>
      </dsp:nvSpPr>
      <dsp:spPr>
        <a:xfrm>
          <a:off x="3108385" y="1224"/>
          <a:ext cx="189855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>
              <a:solidFill>
                <a:schemeClr val="bg1"/>
              </a:solidFill>
            </a:rPr>
            <a:t>Профессиональная компетентность</a:t>
          </a:r>
        </a:p>
      </dsp:txBody>
      <dsp:txXfrm>
        <a:off x="3108385" y="1224"/>
        <a:ext cx="1898556" cy="832138"/>
      </dsp:txXfrm>
    </dsp:sp>
    <dsp:sp modelId="{F37D454C-7953-4F31-9D6A-AC8CCE269F43}">
      <dsp:nvSpPr>
        <dsp:cNvPr id="0" name=""/>
        <dsp:cNvSpPr/>
      </dsp:nvSpPr>
      <dsp:spPr>
        <a:xfrm>
          <a:off x="1211751" y="1182860"/>
          <a:ext cx="166427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/>
            <a:t>Ключевые </a:t>
          </a:r>
          <a:r>
            <a:rPr lang="ru-RU" sz="1400" kern="1200" dirty="0" smtClean="0"/>
            <a:t>компетенции</a:t>
          </a:r>
          <a:endParaRPr lang="ru-RU" sz="1400" kern="1200" dirty="0"/>
        </a:p>
      </dsp:txBody>
      <dsp:txXfrm>
        <a:off x="1211751" y="1182860"/>
        <a:ext cx="1664276" cy="832138"/>
      </dsp:txXfrm>
    </dsp:sp>
    <dsp:sp modelId="{50125A85-847F-4F62-BF4E-20DD198E02C6}">
      <dsp:nvSpPr>
        <dsp:cNvPr id="0" name=""/>
        <dsp:cNvSpPr/>
      </dsp:nvSpPr>
      <dsp:spPr>
        <a:xfrm>
          <a:off x="3225525" y="1182860"/>
          <a:ext cx="166427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/>
            <a:t>Базовые</a:t>
          </a:r>
          <a:r>
            <a:rPr lang="ru-RU" sz="1400" kern="1200" dirty="0" smtClean="0"/>
            <a:t>  компетенции</a:t>
          </a:r>
          <a:endParaRPr lang="ru-RU" sz="1400" kern="1200" dirty="0"/>
        </a:p>
      </dsp:txBody>
      <dsp:txXfrm>
        <a:off x="3225525" y="1182860"/>
        <a:ext cx="1664276" cy="832138"/>
      </dsp:txXfrm>
    </dsp:sp>
    <dsp:sp modelId="{CC6DE8AE-053E-4089-95B6-7E15405C019E}">
      <dsp:nvSpPr>
        <dsp:cNvPr id="0" name=""/>
        <dsp:cNvSpPr/>
      </dsp:nvSpPr>
      <dsp:spPr>
        <a:xfrm>
          <a:off x="5239300" y="1182860"/>
          <a:ext cx="166427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/>
            <a:t>Специальные</a:t>
          </a:r>
          <a:r>
            <a:rPr lang="ru-RU" sz="1400" kern="1200" dirty="0" smtClean="0"/>
            <a:t> компетенции</a:t>
          </a:r>
          <a:endParaRPr lang="ru-RU" sz="1400" kern="1200" dirty="0"/>
        </a:p>
      </dsp:txBody>
      <dsp:txXfrm>
        <a:off x="5239300" y="1182860"/>
        <a:ext cx="1664276" cy="8321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FAD09-9835-48E3-ABB8-E8503EB5B684}">
      <dsp:nvSpPr>
        <dsp:cNvPr id="0" name=""/>
        <dsp:cNvSpPr/>
      </dsp:nvSpPr>
      <dsp:spPr>
        <a:xfrm>
          <a:off x="4057664" y="833362"/>
          <a:ext cx="2013774" cy="349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749"/>
              </a:lnTo>
              <a:lnTo>
                <a:pt x="2013774" y="174749"/>
              </a:lnTo>
              <a:lnTo>
                <a:pt x="2013774" y="3494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19F75-3371-4EC7-9900-F531871FCBFA}">
      <dsp:nvSpPr>
        <dsp:cNvPr id="0" name=""/>
        <dsp:cNvSpPr/>
      </dsp:nvSpPr>
      <dsp:spPr>
        <a:xfrm>
          <a:off x="4011944" y="833362"/>
          <a:ext cx="91440" cy="3494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4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D7DB8-7CF4-43FB-9BF5-F7A4E3C7A0F0}">
      <dsp:nvSpPr>
        <dsp:cNvPr id="0" name=""/>
        <dsp:cNvSpPr/>
      </dsp:nvSpPr>
      <dsp:spPr>
        <a:xfrm>
          <a:off x="2043889" y="833362"/>
          <a:ext cx="2013774" cy="349498"/>
        </a:xfrm>
        <a:custGeom>
          <a:avLst/>
          <a:gdLst/>
          <a:ahLst/>
          <a:cxnLst/>
          <a:rect l="0" t="0" r="0" b="0"/>
          <a:pathLst>
            <a:path>
              <a:moveTo>
                <a:pt x="2013774" y="0"/>
              </a:moveTo>
              <a:lnTo>
                <a:pt x="2013774" y="174749"/>
              </a:lnTo>
              <a:lnTo>
                <a:pt x="0" y="174749"/>
              </a:lnTo>
              <a:lnTo>
                <a:pt x="0" y="3494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31692-0159-43F4-82E1-DD4BFD575F58}">
      <dsp:nvSpPr>
        <dsp:cNvPr id="0" name=""/>
        <dsp:cNvSpPr/>
      </dsp:nvSpPr>
      <dsp:spPr>
        <a:xfrm>
          <a:off x="3108385" y="1224"/>
          <a:ext cx="189855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>
              <a:solidFill>
                <a:schemeClr val="bg1"/>
              </a:solidFill>
            </a:rPr>
            <a:t>Профессиональная компетентность</a:t>
          </a:r>
        </a:p>
      </dsp:txBody>
      <dsp:txXfrm>
        <a:off x="3108385" y="1224"/>
        <a:ext cx="1898556" cy="832138"/>
      </dsp:txXfrm>
    </dsp:sp>
    <dsp:sp modelId="{F37D454C-7953-4F31-9D6A-AC8CCE269F43}">
      <dsp:nvSpPr>
        <dsp:cNvPr id="0" name=""/>
        <dsp:cNvSpPr/>
      </dsp:nvSpPr>
      <dsp:spPr>
        <a:xfrm>
          <a:off x="1211751" y="1182860"/>
          <a:ext cx="166427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/>
            <a:t>Ключевые </a:t>
          </a:r>
          <a:r>
            <a:rPr lang="ru-RU" sz="1400" kern="1200" dirty="0" smtClean="0"/>
            <a:t>компетенции</a:t>
          </a:r>
          <a:endParaRPr lang="ru-RU" sz="1400" kern="1200" dirty="0"/>
        </a:p>
      </dsp:txBody>
      <dsp:txXfrm>
        <a:off x="1211751" y="1182860"/>
        <a:ext cx="1664276" cy="832138"/>
      </dsp:txXfrm>
    </dsp:sp>
    <dsp:sp modelId="{50125A85-847F-4F62-BF4E-20DD198E02C6}">
      <dsp:nvSpPr>
        <dsp:cNvPr id="0" name=""/>
        <dsp:cNvSpPr/>
      </dsp:nvSpPr>
      <dsp:spPr>
        <a:xfrm>
          <a:off x="3225525" y="1182860"/>
          <a:ext cx="166427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/>
            <a:t>Базовые</a:t>
          </a:r>
          <a:r>
            <a:rPr lang="ru-RU" sz="1400" kern="1200" dirty="0" smtClean="0"/>
            <a:t>  компетенции</a:t>
          </a:r>
          <a:endParaRPr lang="ru-RU" sz="1400" kern="1200" dirty="0"/>
        </a:p>
      </dsp:txBody>
      <dsp:txXfrm>
        <a:off x="3225525" y="1182860"/>
        <a:ext cx="1664276" cy="832138"/>
      </dsp:txXfrm>
    </dsp:sp>
    <dsp:sp modelId="{CC6DE8AE-053E-4089-95B6-7E15405C019E}">
      <dsp:nvSpPr>
        <dsp:cNvPr id="0" name=""/>
        <dsp:cNvSpPr/>
      </dsp:nvSpPr>
      <dsp:spPr>
        <a:xfrm>
          <a:off x="5239300" y="1182860"/>
          <a:ext cx="1664276" cy="8321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cap="all" baseline="0" dirty="0" smtClean="0"/>
            <a:t>Специальные</a:t>
          </a:r>
          <a:r>
            <a:rPr lang="ru-RU" sz="1400" kern="1200" dirty="0" smtClean="0"/>
            <a:t> компетенции</a:t>
          </a:r>
          <a:endParaRPr lang="ru-RU" sz="1400" kern="1200" dirty="0"/>
        </a:p>
      </dsp:txBody>
      <dsp:txXfrm>
        <a:off x="5239300" y="1182860"/>
        <a:ext cx="1664276" cy="832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D57FE-ABF0-4940-8ACA-D1655FD2349C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164F5-C0E0-47E5-9B8A-C47B616354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599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224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настоящее время большое внимание уделяется проблеме сохранения и укрепления здоровья подрастающего поколения. Особая роль при этом отводится школе, как образовательному учреждению, в котором ребенок проводит значительную часть своего времени. Ведь именно школа, реализуя здоровьесозидающий подход, может не только построить образовательный процесс таким образом, чтобы сохранить здоровье ученика за период обучения, но и дать ребенку необходимые знания, умения в области здорового образа жизни, сформировать устойчивые стереотипы поведения.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748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настоящее время разработана модель ЗОС, которая</a:t>
            </a:r>
            <a:r>
              <a:rPr lang="ru-RU" baseline="0" dirty="0" smtClean="0"/>
              <a:t> включает в себя</a:t>
            </a:r>
            <a:r>
              <a:rPr lang="ru-RU" dirty="0" smtClean="0"/>
              <a:t>:</a:t>
            </a:r>
          </a:p>
          <a:p>
            <a:pPr marL="172235" indent="-172235">
              <a:buFont typeface="Arial" panose="020B0604020202020204" pitchFamily="34" charset="0"/>
              <a:buChar char="•"/>
            </a:pPr>
            <a:r>
              <a:rPr lang="ru-RU" dirty="0" smtClean="0"/>
              <a:t>создание условий, обеспечивающих ЗС-характер учебного</a:t>
            </a:r>
            <a:r>
              <a:rPr lang="en-US" dirty="0" smtClean="0"/>
              <a:t> </a:t>
            </a:r>
            <a:r>
              <a:rPr lang="ru-RU" dirty="0" smtClean="0"/>
              <a:t>процесса;</a:t>
            </a:r>
          </a:p>
          <a:p>
            <a:pPr marL="172235" indent="-172235">
              <a:buFont typeface="Arial" panose="020B0604020202020204" pitchFamily="34" charset="0"/>
              <a:buChar char="•"/>
            </a:pPr>
            <a:r>
              <a:rPr lang="ru-RU" dirty="0" smtClean="0"/>
              <a:t>повышение культуры здоровья всех участников образовательного процесса;</a:t>
            </a:r>
          </a:p>
          <a:p>
            <a:pPr marL="172235" indent="-172235">
              <a:buFont typeface="Arial" panose="020B0604020202020204" pitchFamily="34" charset="0"/>
              <a:buChar char="•"/>
            </a:pPr>
            <a:r>
              <a:rPr lang="ru-RU" dirty="0" smtClean="0"/>
              <a:t>обеспечение условий для коррекции нарушений здоровья и оздоровления учащихся.</a:t>
            </a:r>
          </a:p>
          <a:p>
            <a:endParaRPr lang="ru-RU" dirty="0" smtClean="0"/>
          </a:p>
          <a:p>
            <a:r>
              <a:rPr lang="ru-RU" dirty="0" smtClean="0"/>
              <a:t>Как мы понимаем, непосредственное взаимодействие с ребенком в школе осуществляет учитель, поэтому уровень культуры здоровья учителя, его профессиональная компетентность в сфере </a:t>
            </a:r>
            <a:r>
              <a:rPr lang="ru-RU" dirty="0" err="1" smtClean="0"/>
              <a:t>здоровьесбережения</a:t>
            </a:r>
            <a:r>
              <a:rPr lang="ru-RU" dirty="0" smtClean="0"/>
              <a:t> и здоровьесозидания во многом определяют успешность здоровьесозидающей деятельности образовательного учреждения в целом.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FDC44-40E2-463D-9E15-A0121F795AF5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877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Учитывая то, что в современном мире тенденции глобализации и информатизации охватили все сферы человеческой жизни, с каждым днем ускоряется процесс прироста новых знаний, все быстрее меняются подходы к решению тех или иных задач. Сфера педагогического труда также требует постоянного самообразования и развития профессиональной компетентности педагогов, в том числе в вопросах здоровьесозидания в школе.</a:t>
            </a:r>
          </a:p>
          <a:p>
            <a:r>
              <a:rPr lang="ru-RU" dirty="0" smtClean="0"/>
              <a:t>В настоящее время такую функцию на себя могут взять специалисты службы здоровья. Обучение в условиях школы позволит обеспечить:</a:t>
            </a:r>
          </a:p>
          <a:p>
            <a:r>
              <a:rPr lang="ru-RU" dirty="0" smtClean="0"/>
              <a:t>1) непрерывность процесса развития профессиональной компетентности учителя;</a:t>
            </a:r>
          </a:p>
          <a:p>
            <a:r>
              <a:rPr lang="ru-RU" dirty="0" smtClean="0"/>
              <a:t>2) гибкость в  изменении содержания обучения не только с учетом мировых и региональных тенденций в образовании, но и на основе потребностей конкретного образовательного учреждения, профессиональных интересов педагогов, особенностей</a:t>
            </a:r>
            <a:r>
              <a:rPr lang="ru-RU" baseline="0" dirty="0" smtClean="0"/>
              <a:t> контингента</a:t>
            </a:r>
            <a:r>
              <a:rPr lang="ru-RU" dirty="0" smtClean="0"/>
              <a:t> детей.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86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Здоровье – физическое,</a:t>
            </a:r>
            <a:r>
              <a:rPr lang="ru-RU" baseline="0" dirty="0" smtClean="0"/>
              <a:t> п</a:t>
            </a:r>
            <a:r>
              <a:rPr lang="ru-RU" dirty="0" smtClean="0"/>
              <a:t>сихическое, социальное.</a:t>
            </a:r>
          </a:p>
          <a:p>
            <a:r>
              <a:rPr lang="ru-RU" dirty="0" smtClean="0"/>
              <a:t>Литература.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FDC44-40E2-463D-9E15-A0121F795AF5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54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медицинского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оргзвена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 которое в зависимости от возможностей ОУ входят медицинские работники (врач-педиатр, медсестра или фельдшер, медсестра-массажист и т.п.);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валеологического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оргзвена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состоящего из педагогов, осуществляющих образование обучающихся в области здоровья и здорового образа жизни (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педагог-валеолог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преподаватели ОБЖ, биологии, классные руководители, педагоги дополнительного образования и др.);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физкультурно-оздоровительного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оргзвена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которое объединяет пре­подавателей физической культуры, педагогов дополнитель­ного образования (тренеров), специалистов по лечебной физкультуре и коррекционной гимнастике;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социально-педагогического и психологического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оргзвеньев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которые включают в себя педагогов-психологов, социальных педагогов и специалистов по коррекционной педагогике (логопедов, дефектологов и т.п.);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информационно-технологического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оргзвена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которое комплектуется из специалистов по информационным технологиям и других педагогов ОУ, имеющих базовую информационно-коммуникационную компетентность.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817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экспериментальной отработке </a:t>
            </a:r>
            <a:r>
              <a:rPr lang="ru-RU" dirty="0"/>
              <a:t>модели деятельности службы здоровья по обучению педагогов в условиях школы </a:t>
            </a:r>
            <a:r>
              <a:rPr lang="ru-RU" dirty="0" smtClean="0"/>
              <a:t>мы исходили </a:t>
            </a:r>
            <a:r>
              <a:rPr lang="ru-RU" dirty="0"/>
              <a:t>из </a:t>
            </a:r>
            <a:r>
              <a:rPr lang="ru-RU" dirty="0" smtClean="0"/>
              <a:t>того</a:t>
            </a:r>
            <a:r>
              <a:rPr lang="ru-RU" dirty="0"/>
              <a:t>, что </a:t>
            </a:r>
            <a:r>
              <a:rPr lang="ru-RU" b="1" dirty="0"/>
              <a:t>профессиональная компетентность</a:t>
            </a:r>
            <a:r>
              <a:rPr lang="ru-RU" dirty="0"/>
              <a:t> </a:t>
            </a:r>
            <a:r>
              <a:rPr lang="ru-RU" dirty="0" smtClean="0"/>
              <a:t>-это </a:t>
            </a:r>
            <a:r>
              <a:rPr lang="ru-RU" dirty="0"/>
              <a:t>интегральная характеристика, </a:t>
            </a:r>
            <a:r>
              <a:rPr lang="ru-RU" dirty="0" smtClean="0"/>
              <a:t>включающая в себя:..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206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экспериментальной отработке </a:t>
            </a:r>
            <a:r>
              <a:rPr lang="ru-RU" dirty="0"/>
              <a:t>модели деятельности службы здоровья по обучению педагогов в условиях школы </a:t>
            </a:r>
            <a:r>
              <a:rPr lang="ru-RU" dirty="0" smtClean="0"/>
              <a:t>мы исходили </a:t>
            </a:r>
            <a:r>
              <a:rPr lang="ru-RU" dirty="0"/>
              <a:t>из </a:t>
            </a:r>
            <a:r>
              <a:rPr lang="ru-RU" dirty="0" smtClean="0"/>
              <a:t>того</a:t>
            </a:r>
            <a:r>
              <a:rPr lang="ru-RU" dirty="0"/>
              <a:t>, что </a:t>
            </a:r>
            <a:r>
              <a:rPr lang="ru-RU" b="1" dirty="0"/>
              <a:t>профессиональная компетентность</a:t>
            </a:r>
            <a:r>
              <a:rPr lang="ru-RU" dirty="0"/>
              <a:t> </a:t>
            </a:r>
            <a:r>
              <a:rPr lang="ru-RU" dirty="0" smtClean="0"/>
              <a:t>-это </a:t>
            </a:r>
            <a:r>
              <a:rPr lang="ru-RU" dirty="0"/>
              <a:t>интегральная характеристика, </a:t>
            </a:r>
            <a:r>
              <a:rPr lang="ru-RU" dirty="0" smtClean="0"/>
              <a:t>включающая в себя:</a:t>
            </a:r>
            <a:endParaRPr lang="ru-RU" dirty="0"/>
          </a:p>
          <a:p>
            <a:pPr marL="171429" indent="-171429">
              <a:buFontTx/>
              <a:buChar char="-"/>
            </a:pPr>
            <a:r>
              <a:rPr lang="ru-RU" b="1" dirty="0" smtClean="0"/>
              <a:t>ключевую</a:t>
            </a:r>
            <a:r>
              <a:rPr lang="ru-RU" dirty="0" smtClean="0"/>
              <a:t> компетентность, кот. </a:t>
            </a:r>
            <a:r>
              <a:rPr lang="ru-RU" dirty="0"/>
              <a:t>необходима для решения задач в любой профессиональной области и проявляется в способности решать задачи на основе использования информации, коммуникации и социально-правовых основ поведения </a:t>
            </a:r>
            <a:r>
              <a:rPr lang="ru-RU" dirty="0" smtClean="0"/>
              <a:t>человека; </a:t>
            </a:r>
          </a:p>
          <a:p>
            <a:pPr marL="171429" indent="-171429">
              <a:buFontTx/>
              <a:buChar char="-"/>
            </a:pPr>
            <a:r>
              <a:rPr lang="ru-RU" b="1" dirty="0" smtClean="0"/>
              <a:t>базовую </a:t>
            </a:r>
            <a:r>
              <a:rPr lang="ru-RU" dirty="0" smtClean="0"/>
              <a:t>компетентность, кот. </a:t>
            </a:r>
            <a:r>
              <a:rPr lang="ru-RU" dirty="0"/>
              <a:t>отражает специфику профессиональной </a:t>
            </a:r>
            <a:r>
              <a:rPr lang="ru-RU" dirty="0" smtClean="0"/>
              <a:t>деятельности;</a:t>
            </a:r>
          </a:p>
          <a:p>
            <a:pPr marL="171429" indent="-171429">
              <a:buFontTx/>
              <a:buChar char="-"/>
            </a:pPr>
            <a:r>
              <a:rPr lang="ru-RU" b="1" dirty="0" smtClean="0"/>
              <a:t>специальную </a:t>
            </a:r>
            <a:r>
              <a:rPr lang="ru-RU" b="0" dirty="0" smtClean="0"/>
              <a:t>компетентность, кот. отражает</a:t>
            </a:r>
            <a:r>
              <a:rPr lang="ru-RU" dirty="0" smtClean="0"/>
              <a:t> </a:t>
            </a:r>
            <a:r>
              <a:rPr lang="ru-RU" dirty="0"/>
              <a:t>специфику конкретной предметной или надпредметной сферы деятельности педагога.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331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8585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53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Расширяя социально-правовые знания и информационно-коммуникативные умения, значимый вклад в повышение ключевой компетентности педагогов могут внести социальный педагог и специалист по ИКТ. Возможными формами работы тут могут быть групповые  учебно-практические занятия, мастер-классы и индивидуальное консультирование.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142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236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85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 говорить о повышении базовой компетентности, то тут м. выделить три направления: </a:t>
            </a:r>
          </a:p>
          <a:p>
            <a:r>
              <a:rPr lang="ru-RU" dirty="0" smtClean="0"/>
              <a:t>- Во –первых повышение уровня культуры здоровья.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90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Повышение уровня культуры здоровья  педагогов реализуется через:</a:t>
            </a:r>
          </a:p>
          <a:p>
            <a:pPr marL="171429" indent="-171429">
              <a:buFontTx/>
              <a:buChar char="-"/>
            </a:pPr>
            <a:r>
              <a:rPr lang="ru-RU" dirty="0" smtClean="0"/>
              <a:t>информирование педагогического коллектива по вопросам ведения здорового образа жизни и формирование потребности в систематических занятиях физической культурой;</a:t>
            </a:r>
          </a:p>
          <a:p>
            <a:pPr marL="171429" indent="-171429">
              <a:buFontTx/>
              <a:buChar char="-"/>
            </a:pPr>
            <a:r>
              <a:rPr lang="ru-RU" dirty="0" smtClean="0"/>
              <a:t>проведение физкультурно-оздоровительных занятий с элементами фитнеса, </a:t>
            </a:r>
            <a:r>
              <a:rPr lang="ru-RU" dirty="0" err="1" smtClean="0"/>
              <a:t>пилатеса</a:t>
            </a:r>
            <a:r>
              <a:rPr lang="ru-RU" dirty="0" smtClean="0"/>
              <a:t>, </a:t>
            </a:r>
            <a:r>
              <a:rPr lang="ru-RU" dirty="0" err="1" smtClean="0"/>
              <a:t>фитбола</a:t>
            </a:r>
            <a:r>
              <a:rPr lang="ru-RU" dirty="0" smtClean="0"/>
              <a:t>;</a:t>
            </a:r>
          </a:p>
          <a:p>
            <a:pPr marL="171429" indent="-171429">
              <a:buFontTx/>
              <a:buChar char="-"/>
            </a:pPr>
            <a:r>
              <a:rPr lang="ru-RU" dirty="0" smtClean="0"/>
              <a:t>посещение сотрудниками школы бассейна;</a:t>
            </a:r>
          </a:p>
          <a:p>
            <a:pPr marL="171429" indent="-171429">
              <a:buFontTx/>
              <a:buChar char="-"/>
            </a:pPr>
            <a:r>
              <a:rPr lang="ru-RU" dirty="0" smtClean="0"/>
              <a:t>проведение Дней здоровья с обязательным включением спортивных состязаний для учителей;</a:t>
            </a:r>
          </a:p>
          <a:p>
            <a:pPr marL="171429" indent="-171429">
              <a:buFontTx/>
              <a:buChar char="-"/>
            </a:pPr>
            <a:r>
              <a:rPr lang="ru-RU" dirty="0" smtClean="0"/>
              <a:t>организацию выездов на природу и экскурсий по достопримечательностям.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98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592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Повышение психолого-педагогической грамотности осуществляется психологами школы в групповой и индивидуальной форме в ходе тематических педсоветов, обучающих занятий, тренингов, круглых столов, индивидуального консультирования.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694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78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Повышение осведомленности педагогов в области детской физиологи</a:t>
            </a:r>
            <a:r>
              <a:rPr lang="ru-RU" baseline="0" dirty="0" smtClean="0"/>
              <a:t>и, гигиены и педиатрии </a:t>
            </a:r>
            <a:r>
              <a:rPr lang="ru-RU" dirty="0" smtClean="0"/>
              <a:t>осуществляет медицинский персонал. В данном случае используются лекции-беседы с презентацией  видеоматериала, консультирование.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940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14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Развитие СК реализуется за счет внедрения ЗОТ в предметные области и внеурочную деятельность. Руководит этим направлением  методист школы. Преимущественные формы работы: организация семинаров, мастер-классов, фестивалей открытых уроков,  </a:t>
            </a:r>
            <a:r>
              <a:rPr lang="ru-RU" baseline="0" dirty="0" err="1" smtClean="0"/>
              <a:t>взаимопосещений</a:t>
            </a:r>
            <a:r>
              <a:rPr lang="ru-RU" baseline="0" dirty="0" smtClean="0"/>
              <a:t> внеклассных мероприятий, анализ и методическая помощь в ходе  индивидуального консультирования.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8415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A3D7E-4504-4C35-802C-21595C212990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6532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8585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5EC8-90F3-4EFC-B24D-73EAF6E58BE0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53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46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640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23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01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72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5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86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2D5B998-735F-48A4-A64B-1290B8F9FBE8}" type="datetime1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17787E-640E-40F8-9D30-33DABD9A6E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175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EFF0-1249-4215-ADC0-CF4CAE4DEEDD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7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5F329C-CC8B-4BF0-9F27-9BDFA171E1FC}" type="datetime1">
              <a:rPr lang="ru-RU" smtClean="0"/>
              <a:pPr/>
              <a:t>26.02.2015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17787E-640E-40F8-9D30-33DABD9A6EE6}" type="slidenum">
              <a:rPr lang="ru-RU" smtClean="0">
                <a:solidFill>
                  <a:srgbClr val="EEECE1"/>
                </a:solidFill>
              </a:rPr>
              <a:pPr/>
              <a:t>‹#›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148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0FA-5772-45DA-B313-9A799F61F6F7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81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EA1-A219-4F44-85A9-0F90026B0FE2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6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17DD4-DD6D-4D9B-85C7-5ACC093EA0AC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82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7F22-CDFA-4205-96AD-BAA725F616DE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30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87A0-9D42-4C24-AB4B-31981023B414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17787E-640E-40F8-9D30-33DABD9A6E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64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3762A-33D4-4531-A5BB-285FB99CC362}" type="datetime1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EEECE1"/>
                </a:solidFill>
              </a:rPr>
              <a:pPr/>
              <a:t>‹#›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01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310D-2669-45B3-BA31-5C19CE2B041E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088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F060-1E83-44B4-94B3-AB9D7F4EF051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17787E-640E-40F8-9D30-33DABD9A6EE6}" type="slidenum">
              <a:rPr lang="ru-RU" smtClean="0">
                <a:solidFill>
                  <a:srgbClr val="EEECE1"/>
                </a:solidFill>
              </a:rPr>
              <a:pPr/>
              <a:t>‹#›</a:t>
            </a:fld>
            <a:endParaRPr lang="ru-RU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0310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92D5B998-735F-48A4-A64B-1290B8F9FBE8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246322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FEACEFF0-1249-4215-ADC0-CF4CAE4DEEDD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54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329C-CC8B-4BF0-9F27-9BDFA171E1FC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04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0FA-5772-45DA-B313-9A799F61F6F7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02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EA1-A219-4F44-85A9-0F90026B0FE2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7379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17DD4-DD6D-4D9B-85C7-5ACC093EA0AC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411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7F22-CDFA-4205-96AD-BAA725F616DE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86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87A0-9D42-4C24-AB4B-31981023B414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6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3762A-33D4-4531-A5BB-285FB99CC362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0451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8DA8-016E-4F1E-B615-5855425CD17A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3315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8DA8-016E-4F1E-B615-5855425CD17A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8384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8DA8-016E-4F1E-B615-5855425CD17A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60337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8DA8-016E-4F1E-B615-5855425CD17A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783721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8DA8-016E-4F1E-B615-5855425CD17A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37229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8DA8-016E-4F1E-B615-5855425CD17A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10461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310D-2669-45B3-BA31-5C19CE2B041E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1591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F060-1E83-44B4-94B3-AB9D7F4EF051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95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E67C8">
                    <a:lumMod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4E67C8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977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4891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7495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495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7096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481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0754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435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619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71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6998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6A38-0B4B-4BB3-A2D4-043AAEF675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26.02.2015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C45E3-0DBA-4192-BE5E-B3E3597CF0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8442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2D5B998-735F-48A4-A64B-1290B8F9FBE8}" type="datetime1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17787E-640E-40F8-9D30-33DABD9A6E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262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EFF0-1249-4215-ADC0-CF4CAE4DEEDD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7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5F329C-CC8B-4BF0-9F27-9BDFA171E1FC}" type="datetime1">
              <a:rPr lang="ru-RU" smtClean="0"/>
              <a:pPr/>
              <a:t>26.02.2015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17787E-640E-40F8-9D30-33DABD9A6EE6}" type="slidenum">
              <a:rPr lang="ru-RU" smtClean="0">
                <a:solidFill>
                  <a:srgbClr val="EEECE1"/>
                </a:solidFill>
              </a:rPr>
              <a:pPr/>
              <a:t>‹#›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479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0FA-5772-45DA-B313-9A799F61F6F7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025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EA1-A219-4F44-85A9-0F90026B0FE2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41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17DD4-DD6D-4D9B-85C7-5ACC093EA0AC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9567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7F22-CDFA-4205-96AD-BAA725F616DE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8825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87A0-9D42-4C24-AB4B-31981023B414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17787E-640E-40F8-9D30-33DABD9A6E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030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3762A-33D4-4531-A5BB-285FB99CC362}" type="datetime1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EEECE1"/>
                </a:solidFill>
              </a:rPr>
              <a:pPr/>
              <a:t>‹#›</a:t>
            </a:fld>
            <a:endParaRPr lang="ru-RU">
              <a:solidFill>
                <a:srgbClr val="EEECE1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19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310D-2669-45B3-BA31-5C19CE2B041E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550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F060-1E83-44B4-94B3-AB9D7F4EF051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17787E-640E-40F8-9D30-33DABD9A6EE6}" type="slidenum">
              <a:rPr lang="ru-RU" smtClean="0">
                <a:solidFill>
                  <a:srgbClr val="EEECE1"/>
                </a:solidFill>
              </a:rPr>
              <a:pPr/>
              <a:t>‹#›</a:t>
            </a:fld>
            <a:endParaRPr lang="ru-RU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2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EEECE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EEECE1"/>
                </a:solidFill>
              </a:rPr>
              <a:pPr/>
              <a:t>26.02.2015</a:t>
            </a:fld>
            <a:endParaRPr lang="ru-RU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55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75F8DA8-016E-4F1E-B615-5855425CD17A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75F8DA8-016E-4F1E-B615-5855425CD17A}" type="datetime1">
              <a:rPr lang="ru-RU" smtClean="0">
                <a:solidFill>
                  <a:prstClr val="black"/>
                </a:solidFill>
              </a:rPr>
              <a:pPr/>
              <a:t>26.02.2015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817787E-640E-40F8-9D30-33DABD9A6EE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70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212745"/>
                </a:solidFill>
              </a:rPr>
              <a:pPr/>
              <a:t>26.02.2015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 dirty="0">
              <a:solidFill>
                <a:srgbClr val="212745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7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9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75F8DA8-016E-4F1E-B615-5855425CD17A}" type="datetime1">
              <a:rPr lang="ru-RU" smtClean="0">
                <a:solidFill>
                  <a:srgbClr val="1F497D"/>
                </a:solidFill>
              </a:rPr>
              <a:pPr/>
              <a:t>26.02.2015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817787E-640E-40F8-9D30-33DABD9A6EE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27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3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9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8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35.jpeg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38.jpeg"/><Relationship Id="rId10" Type="http://schemas.openxmlformats.org/officeDocument/2006/relationships/image" Target="../media/image34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33.jpe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49.spb.ru/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594583"/>
            <a:ext cx="6696744" cy="18948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/>
              <a:t>Деятельность службы здоровья как условие развития профессиональной компетентности педагогов и повышения эффективности здоровьесозидающей деятельности ОУ</a:t>
            </a: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95" y="2636912"/>
            <a:ext cx="2393590" cy="1796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777" y="2636911"/>
            <a:ext cx="2393479" cy="1796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752" y="2636912"/>
            <a:ext cx="2415345" cy="1810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99592" y="4869160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Вашечкина Ольга </a:t>
            </a:r>
            <a:r>
              <a:rPr lang="ru-RU" dirty="0">
                <a:solidFill>
                  <a:schemeClr val="bg1"/>
                </a:solidFill>
              </a:rPr>
              <a:t>В</a:t>
            </a:r>
            <a:r>
              <a:rPr lang="ru-RU" dirty="0" smtClean="0">
                <a:solidFill>
                  <a:schemeClr val="bg1"/>
                </a:solidFill>
              </a:rPr>
              <a:t>икторовна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заместитель директора по УВР, ГБОУ № 49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79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142852"/>
            <a:ext cx="6357982" cy="8572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ГБОУ ШКОЛА-ИНТЕРНАТ № 49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ПЕТРОДВОРЦОВОГО РАЙОНА САНКТ-ПЕТЕРБУРГА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071546"/>
            <a:ext cx="3357586" cy="3286148"/>
          </a:xfrm>
        </p:spPr>
        <p:txBody>
          <a:bodyPr>
            <a:normAutofit fontScale="70000" lnSpcReduction="20000"/>
          </a:bodyPr>
          <a:lstStyle/>
          <a:p>
            <a:pPr indent="285750">
              <a:buNone/>
            </a:pPr>
            <a:r>
              <a:rPr lang="ru-RU" sz="2100" b="1" dirty="0" smtClean="0"/>
              <a:t>СПЕЦИФИКА ШКОЛЫ:</a:t>
            </a:r>
          </a:p>
          <a:p>
            <a:r>
              <a:rPr lang="ru-RU" sz="2100" dirty="0" smtClean="0"/>
              <a:t>Дети со сколиозом и                   нарушением осанки</a:t>
            </a:r>
          </a:p>
          <a:p>
            <a:r>
              <a:rPr lang="ru-RU" sz="2100" dirty="0" smtClean="0"/>
              <a:t>Круглосуточное пребывание детей:</a:t>
            </a:r>
          </a:p>
          <a:p>
            <a:pPr lvl="1">
              <a:buFont typeface="Wingdings" pitchFamily="2" charset="2"/>
              <a:buChar char="q"/>
            </a:pPr>
            <a:r>
              <a:rPr lang="ru-RU" sz="2100" dirty="0" smtClean="0"/>
              <a:t>пятидневная неделя;</a:t>
            </a:r>
          </a:p>
          <a:p>
            <a:pPr lvl="1">
              <a:buFont typeface="Wingdings" pitchFamily="2" charset="2"/>
              <a:buChar char="q"/>
            </a:pPr>
            <a:r>
              <a:rPr lang="ru-RU" sz="2100" dirty="0" smtClean="0"/>
              <a:t>пятиразовое питание;</a:t>
            </a:r>
          </a:p>
          <a:p>
            <a:pPr lvl="1">
              <a:buFont typeface="Wingdings" pitchFamily="2" charset="2"/>
              <a:buChar char="q"/>
            </a:pPr>
            <a:r>
              <a:rPr lang="ru-RU" sz="2100" dirty="0" smtClean="0"/>
              <a:t>дневной сон для 1-4 классов. </a:t>
            </a:r>
          </a:p>
          <a:p>
            <a:pPr lvl="1">
              <a:buFont typeface="Wingdings" pitchFamily="2" charset="2"/>
              <a:buChar char="q"/>
            </a:pPr>
            <a:r>
              <a:rPr lang="ru-RU" sz="2100" dirty="0" smtClean="0"/>
              <a:t>индивидуальный   план лечения и коррекционно-развивающая работа   во </a:t>
            </a:r>
            <a:r>
              <a:rPr lang="en-US" sz="2100" dirty="0" smtClean="0"/>
              <a:t>II</a:t>
            </a:r>
            <a:r>
              <a:rPr lang="ru-RU" sz="2100" dirty="0" smtClean="0"/>
              <a:t> половине дня</a:t>
            </a:r>
          </a:p>
          <a:p>
            <a:endParaRPr lang="ru-RU" dirty="0"/>
          </a:p>
        </p:txBody>
      </p:sp>
      <p:pic>
        <p:nvPicPr>
          <p:cNvPr id="5" name="Picture 13" descr="IMG_02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14744" y="4214818"/>
            <a:ext cx="1857388" cy="247651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</p:pic>
      <p:pic>
        <p:nvPicPr>
          <p:cNvPr id="7" name="Picture 5" descr="IMG_67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500570"/>
            <a:ext cx="2928958" cy="2185042"/>
          </a:xfrm>
          <a:prstGeom prst="rect">
            <a:avLst/>
          </a:prstGeom>
          <a:noFill/>
          <a:ln w="57150">
            <a:solidFill>
              <a:srgbClr val="FF9900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928670"/>
            <a:ext cx="577970" cy="78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2" descr="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000760" y="4429132"/>
            <a:ext cx="2928958" cy="2197599"/>
          </a:xfrm>
          <a:prstGeom prst="rect">
            <a:avLst/>
          </a:prstGeom>
          <a:noFill/>
          <a:ln w="57150">
            <a:solidFill>
              <a:srgbClr val="FF9900"/>
            </a:solidFill>
          </a:ln>
        </p:spPr>
      </p:pic>
      <p:pic>
        <p:nvPicPr>
          <p:cNvPr id="1026" name="Picture 2" descr="C:\Users\КМ\Desktop\direkto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14290"/>
            <a:ext cx="1435297" cy="21431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-142908" y="2428868"/>
            <a:ext cx="2214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ДИРЕКТОР</a:t>
            </a:r>
            <a:endParaRPr lang="ru-RU" sz="1600" b="1" i="1" dirty="0" smtClean="0">
              <a:solidFill>
                <a:prstClr val="black"/>
              </a:solidFill>
            </a:endParaRPr>
          </a:p>
          <a:p>
            <a:pPr algn="ctr"/>
            <a:r>
              <a:rPr lang="ru-RU" sz="1600" b="1" i="1" dirty="0" err="1" smtClean="0">
                <a:solidFill>
                  <a:prstClr val="black"/>
                </a:solidFill>
              </a:rPr>
              <a:t>Поленина</a:t>
            </a:r>
            <a:r>
              <a:rPr lang="ru-RU" sz="1600" b="1" i="1" dirty="0" smtClean="0">
                <a:solidFill>
                  <a:prstClr val="black"/>
                </a:solidFill>
              </a:rPr>
              <a:t> Татьяна Михайловна</a:t>
            </a: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4000496" y="1142984"/>
            <a:ext cx="2446859" cy="3332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 defTabSz="457200">
              <a:spcBef>
                <a:spcPct val="20000"/>
              </a:spcBef>
              <a:spcAft>
                <a:spcPts val="600"/>
              </a:spcAft>
              <a:buClr>
                <a:srgbClr val="7FD13B">
                  <a:lumMod val="75000"/>
                </a:srgbClr>
              </a:buClr>
              <a:buSzPct val="145000"/>
              <a:buFont typeface="Arial"/>
              <a:buChar char="•"/>
              <a:defRPr/>
            </a:pP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4714876" y="428604"/>
            <a:ext cx="3071834" cy="4190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 algn="ctr" defTabSz="457200">
              <a:spcBef>
                <a:spcPct val="20000"/>
              </a:spcBef>
              <a:spcAft>
                <a:spcPts val="600"/>
              </a:spcAft>
              <a:buClr>
                <a:srgbClr val="7FD13B">
                  <a:lumMod val="75000"/>
                </a:srgbClr>
              </a:buClr>
              <a:buSzPct val="145000"/>
              <a:defRPr/>
            </a:pPr>
            <a:r>
              <a:rPr lang="ru-RU" sz="1500" b="1" dirty="0" smtClean="0">
                <a:solidFill>
                  <a:prstClr val="black"/>
                </a:solidFill>
              </a:rPr>
              <a:t>	ДОСТИЖЕНИЯ  ШКОЛЫ (последние 5 лет):</a:t>
            </a:r>
          </a:p>
          <a:p>
            <a:pPr marL="285750" indent="-285750" defTabSz="457200">
              <a:spcBef>
                <a:spcPct val="20000"/>
              </a:spcBef>
              <a:spcAft>
                <a:spcPts val="600"/>
              </a:spcAft>
              <a:buClr>
                <a:srgbClr val="7FD13B">
                  <a:lumMod val="75000"/>
                </a:srgbClr>
              </a:buClr>
              <a:buSzPct val="145000"/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лауреат - I, III городского конкурса «Школа здоровья в Санкт-Петербурге»</a:t>
            </a:r>
          </a:p>
          <a:p>
            <a:pPr marL="285750" indent="-285750" defTabSz="457200">
              <a:spcBef>
                <a:spcPct val="20000"/>
              </a:spcBef>
              <a:spcAft>
                <a:spcPts val="600"/>
              </a:spcAft>
              <a:buClr>
                <a:srgbClr val="7FD13B">
                  <a:lumMod val="75000"/>
                </a:srgbClr>
              </a:buClr>
              <a:buSzPct val="145000"/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лауреат конкурса «100 лучших школ России»</a:t>
            </a:r>
          </a:p>
          <a:p>
            <a:pPr marL="285750" indent="-285750" defTabSz="457200">
              <a:spcBef>
                <a:spcPct val="20000"/>
              </a:spcBef>
              <a:spcAft>
                <a:spcPts val="600"/>
              </a:spcAft>
              <a:buClr>
                <a:srgbClr val="7FD13B">
                  <a:lumMod val="75000"/>
                </a:srgbClr>
              </a:buClr>
              <a:buSzPct val="145000"/>
              <a:buFont typeface="Arial"/>
              <a:buChar char="•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включена в Национальный Реестр ведущих  ОУ России</a:t>
            </a:r>
          </a:p>
          <a:p>
            <a:pPr marL="285750" indent="-285750" defTabSz="457200">
              <a:spcBef>
                <a:spcPct val="20000"/>
              </a:spcBef>
              <a:spcAft>
                <a:spcPts val="600"/>
              </a:spcAft>
              <a:buClr>
                <a:srgbClr val="7FD13B">
                  <a:lumMod val="75000"/>
                </a:srgbClr>
              </a:buClr>
              <a:buSzPct val="145000"/>
              <a:buFont typeface="Arial"/>
              <a:buChar char="•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входит в Российскую сеть «Школ здоровья»</a:t>
            </a:r>
          </a:p>
        </p:txBody>
      </p:sp>
      <p:pic>
        <p:nvPicPr>
          <p:cNvPr id="14" name="Рисунок 13" descr="135_1_bi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15272" y="1428736"/>
            <a:ext cx="1428728" cy="952485"/>
          </a:xfrm>
          <a:prstGeom prst="rect">
            <a:avLst/>
          </a:prstGeom>
        </p:spPr>
      </p:pic>
      <p:pic>
        <p:nvPicPr>
          <p:cNvPr id="15" name="Рисунок 14" descr="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6710" y="3000372"/>
            <a:ext cx="1357290" cy="1328101"/>
          </a:xfrm>
          <a:prstGeom prst="rect">
            <a:avLst/>
          </a:prstGeom>
        </p:spPr>
      </p:pic>
      <p:pic>
        <p:nvPicPr>
          <p:cNvPr id="16" name="Рисунок 15" descr="51817c66f501f024db0e252cb7a1dc6e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6800" y="0"/>
            <a:ext cx="1357200" cy="1350240"/>
          </a:xfrm>
          <a:prstGeom prst="rect">
            <a:avLst/>
          </a:prstGeom>
        </p:spPr>
      </p:pic>
      <p:pic>
        <p:nvPicPr>
          <p:cNvPr id="17" name="Рисунок 16" descr="laureat shz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5272" y="2415681"/>
            <a:ext cx="1428728" cy="58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68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 smtClean="0"/>
              <a:t>Этапы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529316"/>
            <a:ext cx="3500462" cy="2571768"/>
          </a:xfrm>
        </p:spPr>
        <p:txBody>
          <a:bodyPr/>
          <a:lstStyle/>
          <a:p>
            <a:r>
              <a:rPr lang="ru-RU" dirty="0" smtClean="0"/>
              <a:t>1962 г. –                    введена в строй.</a:t>
            </a:r>
          </a:p>
          <a:p>
            <a:pPr lvl="0"/>
            <a:r>
              <a:rPr lang="ru-RU" dirty="0" smtClean="0"/>
              <a:t>1968 г. -                     режим школы-интерната.</a:t>
            </a:r>
          </a:p>
          <a:p>
            <a:endParaRPr lang="ru-RU" dirty="0" smtClean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4429124" y="4429132"/>
            <a:ext cx="378621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indent="-2730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BEBEB"/>
              </a:buClr>
              <a:buSzPct val="73000"/>
              <a:buFont typeface="Wingdings 2" pitchFamily="18" charset="2"/>
              <a:buChar char=""/>
              <a:defRPr/>
            </a:pPr>
            <a:endParaRPr lang="ru-RU" sz="2600" dirty="0" smtClean="0">
              <a:solidFill>
                <a:prstClr val="white"/>
              </a:solidFill>
            </a:endParaRPr>
          </a:p>
        </p:txBody>
      </p:sp>
      <p:pic>
        <p:nvPicPr>
          <p:cNvPr id="7" name="Picture 14" descr="C:\Documents and Settings\olga\Рабочий стол\временная\Untitled-1 Копироват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340768"/>
            <a:ext cx="3929090" cy="2948864"/>
          </a:xfrm>
          <a:prstGeom prst="rect">
            <a:avLst/>
          </a:prstGeom>
          <a:noFill/>
          <a:ln w="76200">
            <a:solidFill>
              <a:srgbClr val="E98517"/>
            </a:solidFill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51" y="3525744"/>
            <a:ext cx="4182218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84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055380" cy="140053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Инновационная деятельность </a:t>
            </a:r>
            <a:br>
              <a:rPr lang="ru-RU" sz="2800" b="1" dirty="0" smtClean="0"/>
            </a:br>
            <a:r>
              <a:rPr lang="ru-RU" sz="2800" i="1" dirty="0" smtClean="0"/>
              <a:t>с 1992 года по настоящее время</a:t>
            </a:r>
            <a:endParaRPr lang="ru-RU" sz="2800" i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774640"/>
              </p:ext>
            </p:extLst>
          </p:nvPr>
        </p:nvGraphicFramePr>
        <p:xfrm>
          <a:off x="467544" y="1412776"/>
          <a:ext cx="820891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305" y="404664"/>
            <a:ext cx="544998" cy="74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92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5415137" cy="4407408"/>
          </a:xfrm>
        </p:spPr>
        <p:txBody>
          <a:bodyPr>
            <a:normAutofit fontScale="62500" lnSpcReduction="20000"/>
          </a:bodyPr>
          <a:lstStyle/>
          <a:p>
            <a:pPr marL="45720" indent="0">
              <a:buNone/>
            </a:pPr>
            <a:r>
              <a:rPr lang="ru-RU" dirty="0" smtClean="0"/>
              <a:t>Методологические </a:t>
            </a:r>
            <a:r>
              <a:rPr lang="ru-RU" dirty="0"/>
              <a:t>основания этого </a:t>
            </a:r>
            <a:r>
              <a:rPr lang="ru-RU" dirty="0" smtClean="0"/>
              <a:t>подхода:</a:t>
            </a:r>
          </a:p>
          <a:p>
            <a:pPr marL="45720" indent="0">
              <a:buNone/>
            </a:pPr>
            <a:endParaRPr lang="ru-RU" dirty="0" smtClean="0"/>
          </a:p>
          <a:p>
            <a:r>
              <a:rPr lang="ru-RU" b="1" dirty="0" smtClean="0"/>
              <a:t>холистический подход </a:t>
            </a:r>
            <a:r>
              <a:rPr lang="ru-RU" dirty="0" smtClean="0"/>
              <a:t>к индивидуальному здоровью человека, в основе которого лежит понимание </a:t>
            </a:r>
            <a:r>
              <a:rPr lang="ru-RU" dirty="0"/>
              <a:t>здоровья как многомерной системы, состоящей из взаимозависимых компонентов (соматических, психических, социальных и нравственных</a:t>
            </a:r>
            <a:r>
              <a:rPr lang="ru-RU" dirty="0" smtClean="0"/>
              <a:t>);</a:t>
            </a:r>
          </a:p>
          <a:p>
            <a:r>
              <a:rPr lang="ru-RU" b="1" dirty="0" smtClean="0"/>
              <a:t>культурологический подход </a:t>
            </a:r>
            <a:r>
              <a:rPr lang="ru-RU" dirty="0" smtClean="0"/>
              <a:t>к обеспечению </a:t>
            </a:r>
            <a:r>
              <a:rPr lang="ru-RU" dirty="0"/>
              <a:t>здоровья </a:t>
            </a:r>
            <a:r>
              <a:rPr lang="ru-RU" dirty="0" smtClean="0"/>
              <a:t>человека (</a:t>
            </a:r>
            <a:r>
              <a:rPr lang="ru-RU" dirty="0"/>
              <a:t>повышение уровня культуры здоровья как компонента общей культуры учащихся, педагогов, родителей и формирование на ее основе готовности к сохранению и укреплению своего здоровья и здоровья других </a:t>
            </a:r>
            <a:r>
              <a:rPr lang="ru-RU" dirty="0" smtClean="0"/>
              <a:t>людей);</a:t>
            </a:r>
          </a:p>
          <a:p>
            <a:r>
              <a:rPr lang="ru-RU" b="1" dirty="0" err="1" smtClean="0"/>
              <a:t>средовый</a:t>
            </a:r>
            <a:r>
              <a:rPr lang="ru-RU" b="1" dirty="0" smtClean="0"/>
              <a:t> подход </a:t>
            </a:r>
            <a:r>
              <a:rPr lang="ru-RU" dirty="0" smtClean="0"/>
              <a:t>к созданию </a:t>
            </a:r>
            <a:r>
              <a:rPr lang="ru-RU" dirty="0"/>
              <a:t>условий для обеспечения здоровья человека в системе </a:t>
            </a:r>
            <a:r>
              <a:rPr lang="ru-RU" dirty="0" smtClean="0"/>
              <a:t>образования», в </a:t>
            </a:r>
            <a:r>
              <a:rPr lang="ru-RU" dirty="0"/>
              <a:t>котором образовательная среда определяется как совокупность внешних и внутренних по отношению к ОУ факторов, которые оказывают влияние на здоровье человека. 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45720" indent="0" algn="r">
              <a:buNone/>
            </a:pPr>
            <a:r>
              <a:rPr lang="ru-RU" sz="1700" i="1" dirty="0" smtClean="0"/>
              <a:t>Алексеев </a:t>
            </a:r>
            <a:r>
              <a:rPr lang="ru-RU" sz="1700" i="1" dirty="0"/>
              <a:t>С.В. «К вопросу о решении проблемы здоровья в образовательной системе Санкт-Петербурга. //Академический вестник.- СПб.: </a:t>
            </a:r>
            <a:r>
              <a:rPr lang="ru-RU" sz="1700" i="1" dirty="0" err="1"/>
              <a:t>СПбАППО</a:t>
            </a:r>
            <a:r>
              <a:rPr lang="ru-RU" sz="1700" i="1" dirty="0"/>
              <a:t>, 2010 – </a:t>
            </a:r>
            <a:r>
              <a:rPr lang="ru-RU" sz="1700" i="1" dirty="0" err="1"/>
              <a:t>Вып</a:t>
            </a:r>
            <a:r>
              <a:rPr lang="ru-RU" sz="1700" i="1" dirty="0"/>
              <a:t>. 1 (10). - с.7-9.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Здоровьесозидающий подход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760" y="1719071"/>
            <a:ext cx="28575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4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55847"/>
            <a:ext cx="8784976" cy="10543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/>
              <a:t>Модель здоровьесозидающей </a:t>
            </a:r>
            <a:br>
              <a:rPr lang="ru-RU" sz="2200" dirty="0" smtClean="0"/>
            </a:br>
            <a:r>
              <a:rPr lang="ru-RU" sz="2200" dirty="0" smtClean="0"/>
              <a:t>образовательной среды(ЗОС), </a:t>
            </a:r>
            <a:br>
              <a:rPr lang="ru-RU" sz="2200" dirty="0" smtClean="0"/>
            </a:br>
            <a:r>
              <a:rPr lang="ru-RU" sz="1400" cap="none" dirty="0" smtClean="0"/>
              <a:t>разработанная на кафедре педагогики окружающей среды, </a:t>
            </a:r>
            <a:br>
              <a:rPr lang="ru-RU" sz="1400" cap="none" dirty="0" smtClean="0"/>
            </a:br>
            <a:r>
              <a:rPr lang="ru-RU" sz="1400" cap="none" dirty="0" smtClean="0"/>
              <a:t>безопасности и здоровья человека </a:t>
            </a:r>
            <a:r>
              <a:rPr lang="ru-RU" sz="1400" cap="none" dirty="0" err="1" smtClean="0"/>
              <a:t>СПбАППО</a:t>
            </a:r>
            <a:endParaRPr lang="ru-RU" sz="1400" cap="none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00540847"/>
              </p:ext>
            </p:extLst>
          </p:nvPr>
        </p:nvGraphicFramePr>
        <p:xfrm>
          <a:off x="98908" y="1719486"/>
          <a:ext cx="5154366" cy="5003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40495"/>
            <a:ext cx="1152128" cy="8850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00" y="1916832"/>
            <a:ext cx="3124218" cy="20828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578" y="4221088"/>
            <a:ext cx="3131840" cy="208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Современная ситуация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6859" y="1556792"/>
            <a:ext cx="45720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Тенденции, связанные с инновационным характером экономики, информатизации, глобальной конкуренции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6859" y="3375706"/>
            <a:ext cx="32403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Проблема </a:t>
            </a:r>
            <a:r>
              <a:rPr lang="ru-RU" dirty="0">
                <a:solidFill>
                  <a:prstClr val="black"/>
                </a:solidFill>
              </a:rPr>
              <a:t>сохранения здоровья </a:t>
            </a:r>
            <a:r>
              <a:rPr lang="ru-RU" dirty="0" smtClean="0">
                <a:solidFill>
                  <a:prstClr val="black"/>
                </a:solidFill>
              </a:rPr>
              <a:t>нации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6858" y="2480122"/>
            <a:ext cx="392108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Необходимость непрерывного образования, повышения профессиональной компетентности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2615" l="12253" r="879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24" r="12914" b="8390"/>
          <a:stretch/>
        </p:blipFill>
        <p:spPr bwMode="auto">
          <a:xfrm>
            <a:off x="146858" y="4095215"/>
            <a:ext cx="2073500" cy="251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2" b="99558" l="1750" r="9875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73920"/>
            <a:ext cx="1688976" cy="2862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013401" y="4577525"/>
            <a:ext cx="3542478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solidFill>
                  <a:prstClr val="black"/>
                </a:solidFill>
              </a:rPr>
              <a:t>внутришкольное</a:t>
            </a:r>
            <a:r>
              <a:rPr lang="ru-RU" dirty="0" smtClean="0">
                <a:solidFill>
                  <a:prstClr val="black"/>
                </a:solidFill>
              </a:rPr>
              <a:t> обучение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</a:rPr>
              <a:t>непрерывность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</a:rPr>
              <a:t>гибкость, мобильность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prstClr val="black"/>
                </a:solidFill>
              </a:rPr>
              <a:t>учет потребностей школы</a:t>
            </a:r>
          </a:p>
          <a:p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11560" y="6093296"/>
            <a:ext cx="360040" cy="360040"/>
          </a:xfrm>
          <a:prstGeom prst="ellipse">
            <a:avLst/>
          </a:prstGeom>
          <a:gradFill flip="none" rotWithShape="1">
            <a:gsLst>
              <a:gs pos="0">
                <a:srgbClr val="CF1001">
                  <a:shade val="30000"/>
                  <a:satMod val="115000"/>
                </a:srgbClr>
              </a:gs>
              <a:gs pos="50000">
                <a:srgbClr val="CF1001">
                  <a:shade val="67500"/>
                  <a:satMod val="115000"/>
                </a:srgbClr>
              </a:gs>
              <a:gs pos="100000">
                <a:srgbClr val="CF100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33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20000" cy="1143000"/>
          </a:xfrm>
        </p:spPr>
        <p:txBody>
          <a:bodyPr/>
          <a:lstStyle/>
          <a:p>
            <a:r>
              <a:rPr lang="ru-RU" dirty="0" smtClean="0"/>
              <a:t>Служба здоровья ОУ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529242"/>
              </p:ext>
            </p:extLst>
          </p:nvPr>
        </p:nvGraphicFramePr>
        <p:xfrm>
          <a:off x="395536" y="2993905"/>
          <a:ext cx="8229600" cy="3843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860032" y="3141407"/>
            <a:ext cx="3960440" cy="2563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black"/>
                </a:solidFill>
                <a:cs typeface="Arial" charset="0"/>
              </a:rPr>
              <a:t>СЗОУ - это </a:t>
            </a:r>
            <a:r>
              <a:rPr lang="ru-RU" sz="1600" dirty="0">
                <a:solidFill>
                  <a:prstClr val="black"/>
                </a:solidFill>
                <a:cs typeface="Arial" charset="0"/>
              </a:rPr>
              <a:t>организационная форма взаимодействия специалистов ОУ по обеспечению условий для сохранения и укрепления здоровья всех субъектов образовательного процесса, развития культуры здоровья и формирования и формирования на ее основе  здорового образа </a:t>
            </a:r>
            <a:r>
              <a:rPr lang="ru-RU" sz="1600" dirty="0" smtClean="0">
                <a:solidFill>
                  <a:prstClr val="black"/>
                </a:solidFill>
                <a:cs typeface="Arial" charset="0"/>
              </a:rPr>
              <a:t>жизни (М.Г. Колесникова , 2006).</a:t>
            </a:r>
            <a:endParaRPr lang="ru-RU" sz="1600" dirty="0">
              <a:solidFill>
                <a:prstClr val="black"/>
              </a:solidFill>
              <a:cs typeface="Arial" charset="0"/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5602" name="Picture 2" descr="C:\Documents and Settings\uzer\Рабочий стол\СКАН\здоровая школа.jpg"/>
          <p:cNvPicPr>
            <a:picLocks noChangeAspect="1" noChangeArrowheads="1"/>
          </p:cNvPicPr>
          <p:nvPr/>
        </p:nvPicPr>
        <p:blipFill>
          <a:blip r:embed="rId8" cstate="print"/>
          <a:srcRect t="8807" r="35306" b="19460"/>
          <a:stretch>
            <a:fillRect/>
          </a:stretch>
        </p:blipFill>
        <p:spPr bwMode="auto">
          <a:xfrm>
            <a:off x="179512" y="3212976"/>
            <a:ext cx="1460483" cy="2093985"/>
          </a:xfrm>
          <a:prstGeom prst="rect">
            <a:avLst/>
          </a:prstGeom>
          <a:noFill/>
        </p:spPr>
      </p:pic>
      <p:pic>
        <p:nvPicPr>
          <p:cNvPr id="7" name="Рисунок 9" descr="Марго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83713" y="3212976"/>
            <a:ext cx="1665217" cy="2093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1125183"/>
            <a:ext cx="8064896" cy="2016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28" y="1202961"/>
            <a:ext cx="1315898" cy="186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9" t="12015" r="35000" b="9743"/>
          <a:stretch/>
        </p:blipFill>
        <p:spPr bwMode="auto">
          <a:xfrm>
            <a:off x="1859514" y="1202961"/>
            <a:ext cx="1313617" cy="186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6" t="11867" r="35330" b="10037"/>
          <a:stretch/>
        </p:blipFill>
        <p:spPr bwMode="auto">
          <a:xfrm>
            <a:off x="3253254" y="1218652"/>
            <a:ext cx="1294599" cy="184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6" t="12656" r="35083" b="6158"/>
          <a:stretch/>
        </p:blipFill>
        <p:spPr bwMode="auto">
          <a:xfrm>
            <a:off x="4668715" y="1218652"/>
            <a:ext cx="1309898" cy="184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34191" y="1218652"/>
            <a:ext cx="19549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Сайт «Служба здоровья ОУ», раздел «Публикации»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http</a:t>
            </a:r>
            <a:r>
              <a:rPr lang="en-US" b="1" dirty="0">
                <a:solidFill>
                  <a:schemeClr val="bg1"/>
                </a:solidFill>
              </a:rPr>
              <a:t>://szou.webmerit.ru/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9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473"/>
            <a:ext cx="7620000" cy="1143000"/>
          </a:xfrm>
        </p:spPr>
        <p:txBody>
          <a:bodyPr/>
          <a:lstStyle/>
          <a:p>
            <a:r>
              <a:rPr lang="ru-RU" dirty="0" smtClean="0"/>
              <a:t>Структура СЗОУ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31249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Линейно-функциональная структура </a:t>
            </a:r>
            <a:r>
              <a:rPr lang="ru-RU" dirty="0"/>
              <a:t>с элементами матричной (адаптивной</a:t>
            </a:r>
            <a:r>
              <a:rPr lang="ru-RU" dirty="0" smtClean="0"/>
              <a:t>) подразумевает вертикальную </a:t>
            </a:r>
            <a:r>
              <a:rPr lang="ru-RU" dirty="0"/>
              <a:t>и горизонтальную координацию действий, сочетание разделения полномочий, ответственности </a:t>
            </a:r>
            <a:r>
              <a:rPr lang="ru-RU" dirty="0" smtClean="0"/>
              <a:t>с </a:t>
            </a:r>
            <a:r>
              <a:rPr lang="ru-RU" dirty="0"/>
              <a:t>командным взаимодействием при решении </a:t>
            </a:r>
            <a:r>
              <a:rPr lang="ru-RU" dirty="0" smtClean="0"/>
              <a:t>задач.</a:t>
            </a:r>
          </a:p>
          <a:p>
            <a:r>
              <a:rPr lang="ru-RU" dirty="0" smtClean="0"/>
              <a:t>Вертикальная </a:t>
            </a:r>
            <a:r>
              <a:rPr lang="ru-RU" dirty="0"/>
              <a:t>координация действий осуществляется заместителем </a:t>
            </a:r>
            <a:r>
              <a:rPr lang="ru-RU" dirty="0" smtClean="0"/>
              <a:t>директора.</a:t>
            </a:r>
          </a:p>
          <a:p>
            <a:r>
              <a:rPr lang="ru-RU" dirty="0" smtClean="0"/>
              <a:t>Матричная </a:t>
            </a:r>
            <a:r>
              <a:rPr lang="ru-RU" dirty="0"/>
              <a:t>структура служба позволяет заменять специалистов службы для решения конкретных задач, а также использовать одних и тех же специалистов для решения задач разных </a:t>
            </a:r>
            <a:r>
              <a:rPr lang="ru-RU" dirty="0" err="1" smtClean="0"/>
              <a:t>оргзвеньев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4382434"/>
              </p:ext>
            </p:extLst>
          </p:nvPr>
        </p:nvGraphicFramePr>
        <p:xfrm>
          <a:off x="152400" y="3321906"/>
          <a:ext cx="8229600" cy="3843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68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Служба здоровья </a:t>
            </a:r>
            <a:r>
              <a:rPr lang="ru-RU" sz="2800" b="1" dirty="0" smtClean="0"/>
              <a:t>ГБОУ № 49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757227"/>
              </p:ext>
            </p:extLst>
          </p:nvPr>
        </p:nvGraphicFramePr>
        <p:xfrm>
          <a:off x="444996" y="1534111"/>
          <a:ext cx="8075240" cy="4158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458" name="Picture 2" descr="E:\ПРЕЗЕНТАЦИИ\фото\Фото сотрудников(2010-2011)\Мухина_776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3" t="6412" r="7019" b="31640"/>
          <a:stretch/>
        </p:blipFill>
        <p:spPr bwMode="auto">
          <a:xfrm>
            <a:off x="2195736" y="1655513"/>
            <a:ext cx="747271" cy="80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E:\ПРЕЗЕНТАЦИИ\фото\Фото сотрудников(2010-2011)\Суворова_7687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8" r="9576" b="28258"/>
          <a:stretch/>
        </p:blipFill>
        <p:spPr bwMode="auto">
          <a:xfrm>
            <a:off x="6084168" y="1548596"/>
            <a:ext cx="824345" cy="89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63" y="5006812"/>
            <a:ext cx="770384" cy="770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5" name="Picture 9" descr="D:\фото\a_65585184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5" t="13926" b="30815"/>
          <a:stretch/>
        </p:blipFill>
        <p:spPr bwMode="auto">
          <a:xfrm>
            <a:off x="888737" y="2429824"/>
            <a:ext cx="651565" cy="76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7" name="Picture 11" descr="D:\фото\101MSDCF\DSC01158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59" t="38654" r="13881" b="41293"/>
          <a:stretch/>
        </p:blipFill>
        <p:spPr bwMode="auto">
          <a:xfrm rot="16200000">
            <a:off x="185509" y="4327017"/>
            <a:ext cx="780172" cy="67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рабочий стол\DSC01898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585" y="4918408"/>
            <a:ext cx="763565" cy="76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88640"/>
            <a:ext cx="544998" cy="74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E:\ФОТО\Районный семинар 1.10.2012\Семинар 1 099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3" t="12324" r="28197" b="53684"/>
          <a:stretch/>
        </p:blipFill>
        <p:spPr bwMode="auto">
          <a:xfrm>
            <a:off x="891607" y="3172467"/>
            <a:ext cx="648695" cy="76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7" r="11522"/>
          <a:stretch/>
        </p:blipFill>
        <p:spPr bwMode="auto">
          <a:xfrm>
            <a:off x="7419382" y="2617321"/>
            <a:ext cx="657818" cy="87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85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профессиональной компетентности </a:t>
            </a:r>
            <a:r>
              <a:rPr lang="ru-RU" cap="none" dirty="0" smtClean="0"/>
              <a:t>(</a:t>
            </a:r>
            <a:r>
              <a:rPr lang="ru-RU" cap="none" dirty="0" err="1" smtClean="0"/>
              <a:t>Н.Ф.Радионова</a:t>
            </a:r>
            <a:r>
              <a:rPr lang="ru-RU" cap="none" dirty="0" smtClean="0"/>
              <a:t>, 2004)</a:t>
            </a:r>
            <a:endParaRPr lang="ru-RU" cap="none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544699"/>
              </p:ext>
            </p:extLst>
          </p:nvPr>
        </p:nvGraphicFramePr>
        <p:xfrm>
          <a:off x="457200" y="1628801"/>
          <a:ext cx="8115328" cy="3300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34" y="4857760"/>
            <a:ext cx="2286016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</a:rPr>
              <a:t>способность </a:t>
            </a:r>
            <a:r>
              <a:rPr lang="ru-RU" sz="1200" dirty="0">
                <a:solidFill>
                  <a:prstClr val="black"/>
                </a:solidFill>
              </a:rPr>
              <a:t>решать профессиональные задачи на основе использования </a:t>
            </a:r>
            <a:r>
              <a:rPr lang="ru-RU" sz="1200" u="sng" dirty="0">
                <a:solidFill>
                  <a:prstClr val="black"/>
                </a:solidFill>
              </a:rPr>
              <a:t>информации, коммуникации, социально-правовых основ </a:t>
            </a:r>
            <a:r>
              <a:rPr lang="ru-RU" sz="1200" dirty="0">
                <a:solidFill>
                  <a:prstClr val="black"/>
                </a:solidFill>
              </a:rPr>
              <a:t>поведения в гражданском </a:t>
            </a:r>
            <a:r>
              <a:rPr lang="ru-RU" sz="1200" dirty="0" smtClean="0">
                <a:solidFill>
                  <a:prstClr val="black"/>
                </a:solidFill>
              </a:rPr>
              <a:t>обществе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4857760"/>
            <a:ext cx="2286016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</a:rPr>
              <a:t>отражают </a:t>
            </a:r>
            <a:r>
              <a:rPr lang="ru-RU" sz="1200" dirty="0">
                <a:solidFill>
                  <a:prstClr val="black"/>
                </a:solidFill>
              </a:rPr>
              <a:t>специфику </a:t>
            </a:r>
            <a:r>
              <a:rPr lang="ru-RU" sz="1200" u="sng" dirty="0" smtClean="0">
                <a:solidFill>
                  <a:prstClr val="black"/>
                </a:solidFill>
              </a:rPr>
              <a:t>профессиональной деятельности</a:t>
            </a: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4857760"/>
            <a:ext cx="2286016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</a:rPr>
              <a:t>отражают </a:t>
            </a:r>
            <a:r>
              <a:rPr lang="ru-RU" sz="1200" dirty="0">
                <a:solidFill>
                  <a:prstClr val="black"/>
                </a:solidFill>
              </a:rPr>
              <a:t>специфику </a:t>
            </a:r>
            <a:r>
              <a:rPr lang="ru-RU" sz="1200" u="sng" dirty="0">
                <a:solidFill>
                  <a:prstClr val="black"/>
                </a:solidFill>
              </a:rPr>
              <a:t>конкретной предметной или надпредметной сферы </a:t>
            </a:r>
            <a:r>
              <a:rPr lang="ru-RU" sz="1200" dirty="0">
                <a:solidFill>
                  <a:prstClr val="black"/>
                </a:solidFill>
              </a:rPr>
              <a:t>профессиональной </a:t>
            </a:r>
            <a:r>
              <a:rPr lang="ru-RU" sz="1200" dirty="0" smtClean="0">
                <a:solidFill>
                  <a:prstClr val="black"/>
                </a:solidFill>
              </a:rPr>
              <a:t>деятельности</a:t>
            </a: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интегральная характеристика, определяющая </a:t>
            </a:r>
            <a:r>
              <a:rPr lang="ru-RU" dirty="0"/>
              <a:t>способность педагога решать профессиональные проблемы и типичные профессиональные задачи, возникающие в реальных ситуациях профессиональной деятельности, с использованием знаний, профессионального и жизненного опыта, ценностей и наклонностей </a:t>
            </a:r>
            <a:r>
              <a:rPr lang="ru-RU" dirty="0">
                <a:solidFill>
                  <a:srgbClr val="FF0000"/>
                </a:solidFill>
              </a:rPr>
              <a:t>на основе обеспечения условий для сохранения и укрепления здоровья участников образовательного процесса, повышения их культуры здоровья.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Профессиональная </a:t>
            </a:r>
            <a:r>
              <a:rPr lang="ru-RU" sz="2400" dirty="0"/>
              <a:t>компетентность </a:t>
            </a:r>
            <a:r>
              <a:rPr lang="ru-RU" sz="2400" dirty="0" smtClean="0"/>
              <a:t>в контексте здоровьесозидающего подхода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835" y="4437112"/>
            <a:ext cx="3661701" cy="274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6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модель профессиональной компетентности </a:t>
            </a:r>
            <a:r>
              <a:rPr lang="ru-RU" sz="2700" dirty="0"/>
              <a:t>педагога (ПКП</a:t>
            </a:r>
            <a:r>
              <a:rPr lang="ru-RU" sz="2700" dirty="0" smtClean="0"/>
              <a:t>) в </a:t>
            </a:r>
            <a:r>
              <a:rPr lang="ru-RU" sz="2700" dirty="0"/>
              <a:t>контексте здоровьесозидающего </a:t>
            </a:r>
            <a:r>
              <a:rPr lang="ru-RU" sz="2700" dirty="0" smtClean="0"/>
              <a:t>подхода</a:t>
            </a:r>
            <a:endParaRPr lang="ru-RU" cap="none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796276"/>
              </p:ext>
            </p:extLst>
          </p:nvPr>
        </p:nvGraphicFramePr>
        <p:xfrm>
          <a:off x="385762" y="1556792"/>
          <a:ext cx="8115328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80999" y="3284984"/>
            <a:ext cx="2412227" cy="22322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</a:rPr>
              <a:t>способность </a:t>
            </a:r>
            <a:r>
              <a:rPr lang="ru-RU" sz="1200" dirty="0">
                <a:solidFill>
                  <a:prstClr val="black"/>
                </a:solidFill>
              </a:rPr>
              <a:t>(готовность) решать профессиональные задачи на основе использования </a:t>
            </a:r>
            <a:r>
              <a:rPr lang="ru-RU" sz="1200" b="1" dirty="0">
                <a:solidFill>
                  <a:prstClr val="black"/>
                </a:solidFill>
              </a:rPr>
              <a:t>информации, коммуникации, социально-правовых основ поведения </a:t>
            </a:r>
            <a:r>
              <a:rPr lang="ru-RU" sz="1200" dirty="0">
                <a:solidFill>
                  <a:prstClr val="black"/>
                </a:solidFill>
              </a:rPr>
              <a:t>в гражданском обществе и соблюдении условий для сохранения здоровья участников образовательного процесса.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97284" y="3284984"/>
            <a:ext cx="2354835" cy="22322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</a:rPr>
              <a:t>отражающие специфику </a:t>
            </a:r>
            <a:r>
              <a:rPr lang="ru-RU" sz="1200" b="1" dirty="0" smtClean="0">
                <a:solidFill>
                  <a:prstClr val="black"/>
                </a:solidFill>
              </a:rPr>
              <a:t>профессиональной (педагогической) деятельности</a:t>
            </a:r>
            <a:r>
              <a:rPr lang="ru-RU" sz="1200" dirty="0" smtClean="0">
                <a:solidFill>
                  <a:prstClr val="black"/>
                </a:solidFill>
              </a:rPr>
              <a:t>, способствующей сохранению и укреплению здоровья участников образовательного процесса.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3284984"/>
            <a:ext cx="2304256" cy="22322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</a:rPr>
              <a:t>отражающие </a:t>
            </a:r>
            <a:r>
              <a:rPr lang="ru-RU" sz="1200" dirty="0">
                <a:solidFill>
                  <a:prstClr val="black"/>
                </a:solidFill>
              </a:rPr>
              <a:t>специфику </a:t>
            </a:r>
            <a:r>
              <a:rPr lang="ru-RU" sz="1200" b="1" dirty="0">
                <a:solidFill>
                  <a:prstClr val="black"/>
                </a:solidFill>
              </a:rPr>
              <a:t>конкретной предметной или надпредметной сферы </a:t>
            </a:r>
            <a:r>
              <a:rPr lang="ru-RU" sz="1200" dirty="0">
                <a:solidFill>
                  <a:prstClr val="black"/>
                </a:solidFill>
              </a:rPr>
              <a:t>профессиональной педагогической деятельности, способствующей сохранению и укреплению здоровья участников образовательного процесса.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0999" y="5661248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ЦМК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3412" y="5661248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КК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825" y="5661248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ДК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34887" y="5624028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ДК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40995" y="5626732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КК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93480" y="5661248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ДК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07392" y="5661248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КК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21304" y="5661248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ЦМК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28582" y="5626732"/>
            <a:ext cx="73461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ЦМК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12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940914"/>
            <a:ext cx="8856984" cy="17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r>
              <a:rPr lang="ru-RU" sz="2800" dirty="0" smtClean="0">
                <a:solidFill>
                  <a:prstClr val="white"/>
                </a:solidFill>
              </a:rPr>
              <a:t>СЛУЖБА ЗДОРОВЬЯ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рАЗВИТИе</a:t>
            </a:r>
            <a:r>
              <a:rPr lang="ru-RU" sz="2400" dirty="0" smtClean="0"/>
              <a:t> </a:t>
            </a:r>
            <a:r>
              <a:rPr lang="ru-RU" sz="2400" dirty="0"/>
              <a:t>Профессиональной компетентности </a:t>
            </a:r>
            <a:r>
              <a:rPr lang="ru-RU" sz="2400" dirty="0" smtClean="0"/>
              <a:t>педагогов </a:t>
            </a:r>
            <a:r>
              <a:rPr lang="ru-RU" sz="2400" dirty="0"/>
              <a:t>В деятельности службы здоровья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328262"/>
              </p:ext>
            </p:extLst>
          </p:nvPr>
        </p:nvGraphicFramePr>
        <p:xfrm>
          <a:off x="457200" y="1628801"/>
          <a:ext cx="8115328" cy="2016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3937037"/>
            <a:ext cx="1319404" cy="12123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Социально-</a:t>
            </a:r>
            <a:r>
              <a:rPr lang="ru-RU" sz="1400" dirty="0" err="1" smtClean="0">
                <a:solidFill>
                  <a:prstClr val="black"/>
                </a:solidFill>
              </a:rPr>
              <a:t>педагогичес</a:t>
            </a:r>
            <a:r>
              <a:rPr lang="ru-RU" sz="1400" dirty="0" smtClean="0">
                <a:solidFill>
                  <a:prstClr val="black"/>
                </a:solidFill>
              </a:rPr>
              <a:t>-кое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89771" y="3948673"/>
            <a:ext cx="1132303" cy="1210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prstClr val="black"/>
                </a:solidFill>
              </a:rPr>
              <a:t>Валеолого</a:t>
            </a:r>
            <a:r>
              <a:rPr lang="ru-RU" sz="1400" dirty="0" smtClean="0">
                <a:solidFill>
                  <a:prstClr val="black"/>
                </a:solidFill>
              </a:rPr>
              <a:t>-педагоги-</a:t>
            </a:r>
            <a:r>
              <a:rPr lang="ru-RU" sz="1400" dirty="0" err="1" smtClean="0">
                <a:solidFill>
                  <a:prstClr val="black"/>
                </a:solidFill>
              </a:rPr>
              <a:t>ческое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94692" y="3938963"/>
            <a:ext cx="1332358" cy="1214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Психологи-</a:t>
            </a:r>
            <a:r>
              <a:rPr lang="ru-RU" sz="1400" dirty="0" err="1" smtClean="0">
                <a:solidFill>
                  <a:prstClr val="black"/>
                </a:solidFill>
              </a:rPr>
              <a:t>ческое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44208" y="3946745"/>
            <a:ext cx="1253731" cy="12123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Медицин-</a:t>
            </a:r>
            <a:r>
              <a:rPr lang="ru-RU" sz="1400" dirty="0" err="1" smtClean="0">
                <a:solidFill>
                  <a:prstClr val="black"/>
                </a:solidFill>
              </a:rPr>
              <a:t>ское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47864" y="3940913"/>
            <a:ext cx="1512168" cy="12123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Физкультурно-</a:t>
            </a:r>
            <a:r>
              <a:rPr lang="ru-RU" sz="1400" dirty="0" err="1" smtClean="0">
                <a:solidFill>
                  <a:prstClr val="black"/>
                </a:solidFill>
              </a:rPr>
              <a:t>оздоровитель</a:t>
            </a:r>
            <a:r>
              <a:rPr lang="ru-RU" sz="1400" dirty="0" smtClean="0">
                <a:solidFill>
                  <a:prstClr val="black"/>
                </a:solidFill>
              </a:rPr>
              <a:t>-</a:t>
            </a:r>
            <a:r>
              <a:rPr lang="ru-RU" sz="1400" dirty="0" err="1" smtClean="0">
                <a:solidFill>
                  <a:prstClr val="black"/>
                </a:solidFill>
              </a:rPr>
              <a:t>ное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63688" y="3942866"/>
            <a:ext cx="1440160" cy="1214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prstClr val="black"/>
                </a:solidFill>
              </a:rPr>
              <a:t>Информа</a:t>
            </a:r>
            <a:r>
              <a:rPr lang="ru-RU" sz="1400" dirty="0" smtClean="0">
                <a:solidFill>
                  <a:prstClr val="black"/>
                </a:solidFill>
              </a:rPr>
              <a:t>-</a:t>
            </a:r>
            <a:r>
              <a:rPr lang="ru-RU" sz="1400" dirty="0" err="1" smtClean="0">
                <a:solidFill>
                  <a:prstClr val="black"/>
                </a:solidFill>
              </a:rPr>
              <a:t>ционно</a:t>
            </a:r>
            <a:r>
              <a:rPr lang="ru-RU" sz="1400" dirty="0" smtClean="0">
                <a:solidFill>
                  <a:prstClr val="black"/>
                </a:solidFill>
              </a:rPr>
              <a:t>-</a:t>
            </a:r>
            <a:r>
              <a:rPr lang="ru-RU" sz="1400" dirty="0" err="1" smtClean="0">
                <a:solidFill>
                  <a:prstClr val="black"/>
                </a:solidFill>
              </a:rPr>
              <a:t>технологичес</a:t>
            </a:r>
            <a:r>
              <a:rPr lang="ru-RU" sz="1400" dirty="0" smtClean="0">
                <a:solidFill>
                  <a:prstClr val="black"/>
                </a:solidFill>
              </a:rPr>
              <a:t>-кое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cxnSp>
        <p:nvCxnSpPr>
          <p:cNvPr id="39" name="Прямая со стрелкой 38"/>
          <p:cNvCxnSpPr>
            <a:stCxn id="8" idx="0"/>
          </p:cNvCxnSpPr>
          <p:nvPr/>
        </p:nvCxnSpPr>
        <p:spPr>
          <a:xfrm flipV="1">
            <a:off x="983230" y="3421221"/>
            <a:ext cx="659702" cy="5158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4" idx="0"/>
          </p:cNvCxnSpPr>
          <p:nvPr/>
        </p:nvCxnSpPr>
        <p:spPr>
          <a:xfrm flipV="1">
            <a:off x="2483768" y="3645024"/>
            <a:ext cx="216024" cy="2978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0" idx="0"/>
          </p:cNvCxnSpPr>
          <p:nvPr/>
        </p:nvCxnSpPr>
        <p:spPr>
          <a:xfrm flipH="1" flipV="1">
            <a:off x="7269537" y="3366703"/>
            <a:ext cx="1086386" cy="5819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 flipV="1">
            <a:off x="5035639" y="3657600"/>
            <a:ext cx="1408569" cy="283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11" idx="0"/>
            <a:endCxn id="4" idx="2"/>
          </p:cNvCxnSpPr>
          <p:nvPr/>
        </p:nvCxnSpPr>
        <p:spPr>
          <a:xfrm flipH="1" flipV="1">
            <a:off x="4514864" y="3645024"/>
            <a:ext cx="1146007" cy="2939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13" idx="0"/>
          </p:cNvCxnSpPr>
          <p:nvPr/>
        </p:nvCxnSpPr>
        <p:spPr>
          <a:xfrm flipV="1">
            <a:off x="4103948" y="3645024"/>
            <a:ext cx="0" cy="2958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 flipV="1">
            <a:off x="5364088" y="3573016"/>
            <a:ext cx="2448272" cy="3678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одержимое 2"/>
          <p:cNvSpPr txBox="1">
            <a:spLocks/>
          </p:cNvSpPr>
          <p:nvPr/>
        </p:nvSpPr>
        <p:spPr>
          <a:xfrm>
            <a:off x="239566" y="5723624"/>
            <a:ext cx="8724922" cy="942895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9BBB59"/>
              </a:buClr>
              <a:buFont typeface="Wingdings 2"/>
              <a:buNone/>
              <a:defRPr/>
            </a:pPr>
            <a:r>
              <a:rPr lang="ru-RU" dirty="0" smtClean="0">
                <a:solidFill>
                  <a:sysClr val="windowText" lastClr="000000"/>
                </a:solidFill>
                <a:latin typeface="Constantia"/>
              </a:rPr>
              <a:t>организационная форма взаимодействия </a:t>
            </a:r>
            <a:r>
              <a:rPr lang="ru-RU" dirty="0" err="1" smtClean="0">
                <a:solidFill>
                  <a:sysClr val="windowText" lastClr="000000"/>
                </a:solidFill>
                <a:latin typeface="Constantia"/>
              </a:rPr>
              <a:t>разнопрофильных</a:t>
            </a:r>
            <a:r>
              <a:rPr lang="ru-RU" dirty="0" smtClean="0">
                <a:solidFill>
                  <a:sysClr val="windowText" lastClr="000000"/>
                </a:solidFill>
                <a:latin typeface="Constantia"/>
              </a:rPr>
              <a:t> специалистов ОУ по обеспечению условий для сохранения и укрепления здоровья всех субъектов образовательного процесса, развития культуры здоровья и формирования на ее основе ЗОЖ (</a:t>
            </a:r>
            <a:r>
              <a:rPr lang="ru-RU" dirty="0" err="1" smtClean="0">
                <a:solidFill>
                  <a:sysClr val="windowText" lastClr="000000"/>
                </a:solidFill>
                <a:latin typeface="Constantia"/>
              </a:rPr>
              <a:t>М.Г.Колесникова</a:t>
            </a:r>
            <a:r>
              <a:rPr lang="ru-RU" dirty="0" smtClean="0">
                <a:solidFill>
                  <a:sysClr val="windowText" lastClr="000000"/>
                </a:solidFill>
                <a:latin typeface="Constantia"/>
              </a:rPr>
              <a:t>, 2006)</a:t>
            </a:r>
            <a:endParaRPr lang="ru-RU" dirty="0">
              <a:solidFill>
                <a:sysClr val="windowText" lastClr="000000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37916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4846643"/>
            <a:ext cx="2676525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916" y="4869160"/>
            <a:ext cx="2644022" cy="19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38" y="4869159"/>
            <a:ext cx="2639868" cy="19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963" y="386507"/>
            <a:ext cx="8229600" cy="852704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Ключевые компетенции:</a:t>
            </a:r>
            <a:br>
              <a:rPr lang="ru-RU" sz="2400" dirty="0" smtClean="0"/>
            </a:br>
            <a:r>
              <a:rPr lang="ru-RU" sz="2200" cap="none" dirty="0" smtClean="0"/>
              <a:t>социально-правовые знания и информационно-коммуникативные умения</a:t>
            </a:r>
            <a:endParaRPr lang="ru-RU" sz="2200" cap="none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586143"/>
              </p:ext>
            </p:extLst>
          </p:nvPr>
        </p:nvGraphicFramePr>
        <p:xfrm>
          <a:off x="179512" y="1617173"/>
          <a:ext cx="8712967" cy="32555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3874"/>
                <a:gridCol w="2385914"/>
                <a:gridCol w="2297546"/>
                <a:gridCol w="2615633"/>
              </a:tblGrid>
              <a:tr h="64589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Название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Специалист службы здоровья, курирующий это направление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Задачи, решаемые специалистами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Формы работы</a:t>
                      </a:r>
                      <a:endParaRPr lang="ru-RU" sz="1200" dirty="0"/>
                    </a:p>
                  </a:txBody>
                  <a:tcPr/>
                </a:tc>
              </a:tr>
              <a:tr h="1162609"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/>
                        <a:t>КЛЮЧЕВЫЕ КОМПЕТЕНЦИИ</a:t>
                      </a:r>
                      <a:endParaRPr lang="ru-RU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err="1" smtClean="0"/>
                        <a:t>Отвественный</a:t>
                      </a:r>
                      <a:r>
                        <a:rPr kumimoji="0" lang="ru-RU" sz="1200" kern="1200" dirty="0" smtClean="0"/>
                        <a:t> социально-педагогическое направление (социальный педагог)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Расширение социально-правовых знаний 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 компонентов ключевых компетенций педагога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Учебно-практические занятия. Информирование на заседаниях педагогических советов, методических совещаниях.  Консультирование педагогов по решению проблемных ситуаций.</a:t>
                      </a:r>
                      <a:endParaRPr lang="ru-RU" sz="1200" dirty="0"/>
                    </a:p>
                  </a:txBody>
                  <a:tcPr/>
                </a:tc>
              </a:tr>
              <a:tr h="1420967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err="1" smtClean="0"/>
                        <a:t>Отвественный</a:t>
                      </a:r>
                      <a:r>
                        <a:rPr kumimoji="0" lang="ru-RU" sz="1200" kern="1200" dirty="0" smtClean="0"/>
                        <a:t> за информационное обеспечение (преподаватель ИКТ)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информационно-коммуникативных умений 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 компонентов ключевых компетенций педагога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Реализация групповых учебно-практических занятий по повышению информационной компетентности педагогов. Мастер-классы. Индивидуальное консультирование педагогов.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806" y="4869160"/>
            <a:ext cx="2650194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98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32656"/>
            <a:ext cx="2792210" cy="209110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259632" y="3356992"/>
            <a:ext cx="6552728" cy="2088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827584" y="2924944"/>
            <a:ext cx="8172400" cy="3527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>
                <a:srgbClr val="4F81BD"/>
              </a:buClr>
              <a:buFont typeface="Wingdings 2" pitchFamily="18" charset="2"/>
              <a:buNone/>
            </a:pPr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137821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81000" y="355847"/>
            <a:ext cx="5055096" cy="1054394"/>
          </a:xfrm>
        </p:spPr>
        <p:txBody>
          <a:bodyPr/>
          <a:lstStyle/>
          <a:p>
            <a:pPr algn="l"/>
            <a:r>
              <a:rPr lang="ru-RU" sz="1800" dirty="0"/>
              <a:t>Модуль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«</a:t>
            </a:r>
            <a:r>
              <a:rPr lang="ru-RU" sz="1800" dirty="0"/>
              <a:t>Социально-правовые </a:t>
            </a:r>
            <a:r>
              <a:rPr lang="ru-RU" sz="1800" dirty="0" smtClean="0"/>
              <a:t>основы поведения в гражданском обществе»</a:t>
            </a:r>
            <a:endParaRPr lang="ru-RU" sz="1800" dirty="0"/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380999" y="2587642"/>
            <a:ext cx="8407893" cy="393770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Правовое регулирование отношений в сфере образования</a:t>
            </a:r>
          </a:p>
          <a:p>
            <a:r>
              <a:rPr lang="ru-RU" dirty="0"/>
              <a:t>Компетенция, права, обязанности и ответственность образовательной организации.</a:t>
            </a:r>
          </a:p>
          <a:p>
            <a:r>
              <a:rPr lang="ru-RU" dirty="0"/>
              <a:t>Охрана здоровья обучающихся. Психолого-педагогическая, медицинская и социальная помощь обучающимся.</a:t>
            </a:r>
          </a:p>
          <a:p>
            <a:r>
              <a:rPr lang="ru-RU" dirty="0"/>
              <a:t>Права, обязанности и ответственность обучающихся.</a:t>
            </a:r>
          </a:p>
          <a:p>
            <a:r>
              <a:rPr lang="ru-RU" dirty="0"/>
              <a:t>Права, обязанности и ответственность в сфере образования родителей (законных представителей) несовершеннолетних обучающихся	</a:t>
            </a:r>
          </a:p>
          <a:p>
            <a:r>
              <a:rPr lang="ru-RU" dirty="0"/>
              <a:t>Права, свободы, обязанности и ответственность педагогических работников.</a:t>
            </a:r>
          </a:p>
          <a:p>
            <a:r>
              <a:rPr lang="ru-RU" dirty="0"/>
              <a:t>Нормативно-правовое регулирование профилактики правонарушений и безнадзорности н/л, употребления наркотических и других ПАВ, вовлечения в НМО экстремистской направленности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17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380999" y="2564903"/>
            <a:ext cx="8407893" cy="403244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Межличностная </a:t>
            </a:r>
            <a:r>
              <a:rPr lang="ru-RU" dirty="0"/>
              <a:t>коммуникация. Вербальные и невербальные средства коммуникации. Активное слушание. Этика и такт. </a:t>
            </a:r>
          </a:p>
          <a:p>
            <a:r>
              <a:rPr lang="ru-RU" dirty="0"/>
              <a:t>Дистанционное общение в Интернете (e-</a:t>
            </a:r>
            <a:r>
              <a:rPr lang="ru-RU" dirty="0" err="1"/>
              <a:t>mail</a:t>
            </a:r>
            <a:r>
              <a:rPr lang="ru-RU" dirty="0"/>
              <a:t>; </a:t>
            </a:r>
            <a:r>
              <a:rPr lang="ru-RU" dirty="0" err="1"/>
              <a:t>Skype</a:t>
            </a:r>
            <a:r>
              <a:rPr lang="ru-RU" dirty="0"/>
              <a:t> и др.)</a:t>
            </a:r>
          </a:p>
          <a:p>
            <a:r>
              <a:rPr lang="ru-RU" dirty="0"/>
              <a:t>Преимущества </a:t>
            </a:r>
            <a:r>
              <a:rPr lang="ru-RU" dirty="0" err="1"/>
              <a:t>использованияразличных</a:t>
            </a:r>
            <a:r>
              <a:rPr lang="ru-RU" dirty="0"/>
              <a:t> браузеров и поисковых систем в работе с информацией.</a:t>
            </a:r>
          </a:p>
          <a:p>
            <a:r>
              <a:rPr lang="ru-RU" dirty="0"/>
              <a:t>Работа с текстом в </a:t>
            </a:r>
            <a:r>
              <a:rPr lang="ru-RU" dirty="0" err="1"/>
              <a:t>MicrosoftWord</a:t>
            </a:r>
            <a:r>
              <a:rPr lang="ru-RU" dirty="0"/>
              <a:t>.</a:t>
            </a:r>
          </a:p>
          <a:p>
            <a:r>
              <a:rPr lang="ru-RU" dirty="0"/>
              <a:t>Демонстрация материала в </a:t>
            </a:r>
            <a:r>
              <a:rPr lang="ru-RU" dirty="0" err="1"/>
              <a:t>MicrosoftPowerPoint</a:t>
            </a:r>
            <a:r>
              <a:rPr lang="ru-RU" dirty="0"/>
              <a:t> и </a:t>
            </a:r>
            <a:r>
              <a:rPr lang="ru-RU" dirty="0" err="1"/>
              <a:t>Prezi</a:t>
            </a:r>
            <a:r>
              <a:rPr lang="ru-RU" dirty="0"/>
              <a:t>.</a:t>
            </a:r>
          </a:p>
          <a:p>
            <a:r>
              <a:rPr lang="ru-RU" dirty="0"/>
              <a:t>Возможности использования </a:t>
            </a:r>
            <a:r>
              <a:rPr lang="ru-RU" dirty="0" err="1"/>
              <a:t>MicrosoftExcel</a:t>
            </a:r>
            <a:r>
              <a:rPr lang="ru-RU" dirty="0"/>
              <a:t>.</a:t>
            </a:r>
          </a:p>
          <a:p>
            <a:r>
              <a:rPr lang="ru-RU" dirty="0" err="1"/>
              <a:t>MicrosoftOfficePublisher</a:t>
            </a:r>
            <a:r>
              <a:rPr lang="ru-RU" dirty="0"/>
              <a:t> в оформительской и издательской деятельности педагога.</a:t>
            </a:r>
          </a:p>
          <a:p>
            <a:r>
              <a:rPr lang="ru-RU" dirty="0"/>
              <a:t>Работа с изображениями (</a:t>
            </a:r>
            <a:r>
              <a:rPr lang="ru-RU" dirty="0" err="1"/>
              <a:t>PhotoShop</a:t>
            </a:r>
            <a:r>
              <a:rPr lang="ru-RU" dirty="0"/>
              <a:t> и др.).</a:t>
            </a:r>
          </a:p>
          <a:p>
            <a:r>
              <a:rPr lang="ru-RU" dirty="0"/>
              <a:t>Обучение и использованием мультимедийного оборудования.</a:t>
            </a:r>
          </a:p>
          <a:p>
            <a:r>
              <a:rPr lang="ru-RU" dirty="0"/>
              <a:t>Размещение информации на персональном сайте.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1000" y="355847"/>
            <a:ext cx="4839072" cy="1054394"/>
          </a:xfrm>
        </p:spPr>
        <p:txBody>
          <a:bodyPr/>
          <a:lstStyle/>
          <a:p>
            <a:pPr algn="l"/>
            <a:r>
              <a:rPr lang="ru-RU" sz="1800" dirty="0"/>
              <a:t>Модуль </a:t>
            </a:r>
            <a:r>
              <a:rPr lang="ru-RU" sz="1800" dirty="0" smtClean="0"/>
              <a:t>«работа с информацией и информационные системы»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332656"/>
            <a:ext cx="2810500" cy="21093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599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86507"/>
            <a:ext cx="7614018" cy="714372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Базовые компетенции:</a:t>
            </a:r>
            <a:br>
              <a:rPr lang="ru-RU" sz="2400" dirty="0" smtClean="0"/>
            </a:br>
            <a:r>
              <a:rPr lang="ru-RU" sz="2000" cap="none" dirty="0" smtClean="0"/>
              <a:t>культура здоровья, психолого-педагогическая грамотность, основы медицинских знаний</a:t>
            </a:r>
            <a:endParaRPr lang="ru-RU" sz="2000" cap="none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072058"/>
              </p:ext>
            </p:extLst>
          </p:nvPr>
        </p:nvGraphicFramePr>
        <p:xfrm>
          <a:off x="179511" y="1628800"/>
          <a:ext cx="8784976" cy="4768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7"/>
                <a:gridCol w="1656184"/>
                <a:gridCol w="2736304"/>
                <a:gridCol w="3528391"/>
              </a:tblGrid>
              <a:tr h="79208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Название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Специалист службы здоровья, курирующий это направление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Задачи, решаемые специалистами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Формы работы</a:t>
                      </a:r>
                      <a:endParaRPr lang="ru-RU" sz="1200" dirty="0"/>
                    </a:p>
                  </a:txBody>
                  <a:tcPr/>
                </a:tc>
              </a:tr>
              <a:tr h="1378658"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/>
                        <a:t>БАЗОВЫЕ</a:t>
                      </a:r>
                      <a:endParaRPr lang="ru-RU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Отв.за физкультурно-оздоровительное направление (преподаватель физической культуры)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Повышение уровня</a:t>
                      </a:r>
                      <a:r>
                        <a:rPr kumimoji="0" lang="ru-RU" sz="1200" b="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культуры здоровья 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 компонента общей культуры педагогов  и формирование на его основе устойчивой мотивации к здоровьесозидающей профессиональной деятельности.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Организация физкультурно-оздоровительных занятий с элементами фитнеса, </a:t>
                      </a:r>
                      <a:r>
                        <a:rPr lang="ru-RU" sz="1200" dirty="0" err="1" smtClean="0"/>
                        <a:t>пилатеса</a:t>
                      </a:r>
                      <a:r>
                        <a:rPr lang="ru-RU" sz="1200" dirty="0" smtClean="0"/>
                        <a:t> и </a:t>
                      </a:r>
                      <a:r>
                        <a:rPr lang="ru-RU" sz="1200" dirty="0" err="1" smtClean="0"/>
                        <a:t>фитбола</a:t>
                      </a:r>
                      <a:r>
                        <a:rPr lang="ru-RU" sz="1200" dirty="0" smtClean="0"/>
                        <a:t> на базе школы, посещения бассейна сотрудниками школы. Мастер-классы. Проведение Дней здоровья в конце каждого триместра. Организация выездов на природу и экскурсий по достопримечательностям.</a:t>
                      </a:r>
                      <a:endParaRPr lang="ru-RU" sz="1200" dirty="0"/>
                    </a:p>
                  </a:txBody>
                  <a:tcPr/>
                </a:tc>
              </a:tr>
              <a:tr h="1127993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Ответственный за психологическое направление (психолог)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Повышение уровня </a:t>
                      </a:r>
                      <a:r>
                        <a:rPr kumimoji="0" lang="ru-RU" sz="1200" b="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психолого-педагогической грамотности 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 необходимого условия развития базовых профессиональных компетенций учителя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Учебно-практические занятия с элементами тренингов. Индивидуальные консультации педагогов по результатам мониторинга здоровьесозидающей образовательной среды, состояния здоровья и особенностей развития школьников.</a:t>
                      </a:r>
                      <a:endParaRPr lang="ru-RU" sz="1200" dirty="0"/>
                    </a:p>
                  </a:txBody>
                  <a:tcPr/>
                </a:tc>
              </a:tr>
              <a:tr h="1378658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Отв. за медицинское направление (врач)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Повышение уровня </a:t>
                      </a:r>
                      <a:r>
                        <a:rPr kumimoji="0" lang="ru-RU" sz="1200" b="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осведомленности в области детской физиологии и педиатрии 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 необходимого условия развития базовых профессиональных компетенций учителя.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Лекции-беседы о закономерностях физиологического развития с использованием видео-материала. Индивидуальные консультации педагогов по результатам мониторинга состояния здоровья детей.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24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развитие уровня культуры здоровья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73" y="1833364"/>
            <a:ext cx="2895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1" y="1833364"/>
            <a:ext cx="2895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737" y="1849119"/>
            <a:ext cx="2874593" cy="215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855" y="4022537"/>
            <a:ext cx="2871941" cy="215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73" y="4005064"/>
            <a:ext cx="288607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73" y="4022537"/>
            <a:ext cx="2856020" cy="2144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52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6220544"/>
          </a:xfrm>
        </p:spPr>
        <p:txBody>
          <a:bodyPr>
            <a:normAutofit fontScale="55000" lnSpcReduction="20000"/>
          </a:bodyPr>
          <a:lstStyle/>
          <a:p>
            <a:pPr marL="45720" indent="0">
              <a:buNone/>
            </a:pPr>
            <a:r>
              <a:rPr lang="ru-RU" sz="4000" cap="all" dirty="0"/>
              <a:t>Модуль </a:t>
            </a:r>
            <a:r>
              <a:rPr lang="ru-RU" sz="4000" cap="all" dirty="0" smtClean="0"/>
              <a:t>«Культура здоровья педагога И ЗДОРОВЫЙ ОБРАЗ       ЖИЗНИ»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Взаимосвязь </a:t>
            </a:r>
            <a:r>
              <a:rPr lang="ru-RU" dirty="0"/>
              <a:t>психики и </a:t>
            </a:r>
            <a:r>
              <a:rPr lang="ru-RU" dirty="0" err="1"/>
              <a:t>соматики</a:t>
            </a:r>
            <a:r>
              <a:rPr lang="ru-RU" dirty="0"/>
              <a:t> организма. Режим труда и отдыха. </a:t>
            </a:r>
          </a:p>
          <a:p>
            <a:r>
              <a:rPr lang="ru-RU" dirty="0"/>
              <a:t>Стресс. Психическая </a:t>
            </a:r>
            <a:r>
              <a:rPr lang="ru-RU" dirty="0" err="1"/>
              <a:t>саморегуляция</a:t>
            </a:r>
            <a:r>
              <a:rPr lang="ru-RU" dirty="0"/>
              <a:t>, способы и приемы снятия напряжения, самомассаж.</a:t>
            </a:r>
          </a:p>
          <a:p>
            <a:r>
              <a:rPr lang="ru-RU" dirty="0"/>
              <a:t>Рациональное и сбалансированное питание. </a:t>
            </a:r>
          </a:p>
          <a:p>
            <a:r>
              <a:rPr lang="ru-RU" dirty="0"/>
              <a:t>Двигательная активность как базовая потребность организма.</a:t>
            </a:r>
          </a:p>
          <a:p>
            <a:r>
              <a:rPr lang="ru-RU" dirty="0"/>
              <a:t>Гимнастика и плавание с использованием фитнес-технологий (упражнения на </a:t>
            </a:r>
            <a:r>
              <a:rPr lang="ru-RU" dirty="0" err="1"/>
              <a:t>фитболе</a:t>
            </a:r>
            <a:r>
              <a:rPr lang="ru-RU" dirty="0"/>
              <a:t>, </a:t>
            </a:r>
            <a:r>
              <a:rPr lang="ru-RU" dirty="0" err="1"/>
              <a:t>пилатес</a:t>
            </a:r>
            <a:r>
              <a:rPr lang="ru-RU" dirty="0"/>
              <a:t>, степ-аэробика, элементы хореографии, тренажерная гимнастика, </a:t>
            </a:r>
            <a:r>
              <a:rPr lang="ru-RU" dirty="0" err="1"/>
              <a:t>аква</a:t>
            </a:r>
            <a:r>
              <a:rPr lang="ru-RU" dirty="0"/>
              <a:t>-аэробика).</a:t>
            </a:r>
          </a:p>
          <a:p>
            <a:r>
              <a:rPr lang="ru-RU" dirty="0"/>
              <a:t>Дни здоровья (соревнование по настольному теннису, волейбол, бадминтон, баскетбол).</a:t>
            </a:r>
          </a:p>
          <a:p>
            <a:r>
              <a:rPr lang="ru-RU" dirty="0"/>
              <a:t>Дни здоровья. Выезды на природу, экскурсии по достопримечательностям.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159752" y="3212976"/>
            <a:ext cx="1673352" cy="3312368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такие </a:t>
            </a:r>
            <a:r>
              <a:rPr lang="ru-RU" dirty="0"/>
              <a:t>формы поведения, которые позволяют улучшать жизнь, делать ее более благополучной и достигать более высокой степени </a:t>
            </a:r>
            <a:r>
              <a:rPr lang="ru-RU" dirty="0" smtClean="0"/>
              <a:t>само-реализации </a:t>
            </a:r>
            <a:endParaRPr lang="ru-RU" dirty="0"/>
          </a:p>
          <a:p>
            <a:pPr algn="r"/>
            <a:r>
              <a:rPr lang="ru-RU" i="1" dirty="0" err="1" smtClean="0"/>
              <a:t>К.Байер</a:t>
            </a:r>
            <a:r>
              <a:rPr lang="ru-RU" i="1" dirty="0"/>
              <a:t>,</a:t>
            </a:r>
            <a:r>
              <a:rPr lang="ru-RU" i="1" dirty="0" smtClean="0"/>
              <a:t> </a:t>
            </a:r>
            <a:r>
              <a:rPr lang="ru-RU" i="1" dirty="0" err="1"/>
              <a:t>Л.Шейнберг</a:t>
            </a:r>
            <a:r>
              <a:rPr lang="ru-RU" i="1" dirty="0"/>
              <a:t>, </a:t>
            </a:r>
            <a:r>
              <a:rPr lang="ru-RU" i="1" dirty="0" smtClean="0"/>
              <a:t>1997 </a:t>
            </a:r>
            <a:endParaRPr lang="ru-RU" i="1" dirty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2755776"/>
          </a:xfrm>
        </p:spPr>
        <p:txBody>
          <a:bodyPr/>
          <a:lstStyle/>
          <a:p>
            <a:r>
              <a:rPr lang="ru-RU" dirty="0"/>
              <a:t>Культура здоровья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95680"/>
            <a:ext cx="2810500" cy="21093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2136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Повышение </a:t>
            </a:r>
            <a:r>
              <a:rPr lang="ru-RU" sz="2000" dirty="0"/>
              <a:t>психолого-педагогической </a:t>
            </a:r>
            <a:r>
              <a:rPr lang="ru-RU" sz="2000" dirty="0" smtClean="0"/>
              <a:t>грамотности</a:t>
            </a:r>
            <a:endParaRPr lang="ru-RU" sz="2000" dirty="0"/>
          </a:p>
        </p:txBody>
      </p:sp>
      <p:pic>
        <p:nvPicPr>
          <p:cNvPr id="6148" name="Picture 4" descr="E:\ПРЕЗЕНТАЦИИ\Педагоги\Семинар Профилактика 18.01.2012\фото\PICT11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439" y="1886206"/>
            <a:ext cx="2865717" cy="21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E:\ПРЕЗЕНТАЦИИ\Педагоги\Семинар Профилактика 18.01.2012\фото\PICT12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69" y="4114502"/>
            <a:ext cx="2952327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96" y="4101212"/>
            <a:ext cx="3042319" cy="218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526" y="1886206"/>
            <a:ext cx="2775877" cy="2128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69" y="1886206"/>
            <a:ext cx="2952327" cy="219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180" y="4114502"/>
            <a:ext cx="2908655" cy="218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38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80999" y="2489631"/>
            <a:ext cx="8407893" cy="4107721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Психология </a:t>
            </a:r>
            <a:r>
              <a:rPr lang="ru-RU" dirty="0"/>
              <a:t>здоровья. </a:t>
            </a:r>
            <a:r>
              <a:rPr lang="ru-RU" dirty="0" err="1"/>
              <a:t>Сомоанализ</a:t>
            </a:r>
            <a:r>
              <a:rPr lang="ru-RU" dirty="0"/>
              <a:t> здоровья и жизнедеятельности. Готовность педагогов к здоровьесозидающей деятельности. Эмоциональное выгорание.</a:t>
            </a:r>
          </a:p>
          <a:p>
            <a:r>
              <a:rPr lang="ru-RU" dirty="0"/>
              <a:t>Коммуникативная сфера. Правила и стили общения. Педагогическое общение, стиль управления коллективом. Общение как основной фактор воспитания. Виды и причины конфликтов. Разрешение конфликтов. </a:t>
            </a:r>
          </a:p>
          <a:p>
            <a:r>
              <a:rPr lang="ru-RU" dirty="0"/>
              <a:t>Коллектив и его структура. Атмосфера в коллективе. Межличностные отношения. Коллективно-творческая деятельность (КТД) и ее организация.</a:t>
            </a:r>
          </a:p>
          <a:p>
            <a:r>
              <a:rPr lang="ru-RU" dirty="0"/>
              <a:t>Возрастные и индивидуально - психологические особенности школьников. Темперамент, характер, способности и пр. Состояние здоровья школьников и проблемы выбора профессии. </a:t>
            </a:r>
          </a:p>
          <a:p>
            <a:r>
              <a:rPr lang="ru-RU" dirty="0"/>
              <a:t>Психические процессы: восприятие, внимание, мышление. Особенности психических процессов младших школьников и подростков. Развитие интеллектуальной сферы у школьников.</a:t>
            </a:r>
          </a:p>
          <a:p>
            <a:r>
              <a:rPr lang="ru-RU" dirty="0" err="1"/>
              <a:t>Девиантное</a:t>
            </a:r>
            <a:r>
              <a:rPr lang="ru-RU" dirty="0"/>
              <a:t> поведение, его причины. Взаимодействие с тревожными </a:t>
            </a:r>
            <a:r>
              <a:rPr lang="ru-RU" dirty="0" smtClean="0"/>
              <a:t>детьми, с </a:t>
            </a:r>
            <a:r>
              <a:rPr lang="ru-RU" dirty="0"/>
              <a:t>аутичными </a:t>
            </a:r>
            <a:r>
              <a:rPr lang="ru-RU" dirty="0" smtClean="0"/>
              <a:t>детьми, с </a:t>
            </a:r>
            <a:r>
              <a:rPr lang="ru-RU" dirty="0" err="1"/>
              <a:t>гиперактивными</a:t>
            </a:r>
            <a:r>
              <a:rPr lang="ru-RU" dirty="0"/>
              <a:t> </a:t>
            </a:r>
            <a:r>
              <a:rPr lang="ru-RU" dirty="0" smtClean="0"/>
              <a:t>детьми, с </a:t>
            </a:r>
            <a:r>
              <a:rPr lang="ru-RU" dirty="0"/>
              <a:t>агрессивными детьми. Коррекция и  профилактика воровства у детей и подростков. Воспитание детей с осложненным поведением. </a:t>
            </a:r>
          </a:p>
          <a:p>
            <a:r>
              <a:rPr lang="ru-RU" dirty="0"/>
              <a:t>Мотивация. Ситуация успеха.</a:t>
            </a:r>
          </a:p>
          <a:p>
            <a:r>
              <a:rPr lang="ru-RU" dirty="0" smtClean="0"/>
              <a:t>Использование игр малой и средней подвижности для организации двигательной активности учащихся начальных классов на переменах и на свежем воздухе.</a:t>
            </a:r>
          </a:p>
          <a:p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800" dirty="0"/>
              <a:t>Модуль «Психолого-педагогические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основы </a:t>
            </a:r>
            <a:r>
              <a:rPr lang="ru-RU" sz="1800" dirty="0"/>
              <a:t>образовательного процесса</a:t>
            </a:r>
            <a:r>
              <a:rPr lang="ru-RU" sz="1800" dirty="0" smtClean="0"/>
              <a:t>»</a:t>
            </a:r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60648"/>
            <a:ext cx="2847079" cy="21337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8370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E:\ПРЕЗЕНТАЦИИ\Педагоги\фото-круглый стол26-10-2011\PICT058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24167"/>
            <a:ext cx="2664296" cy="19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2009"/>
            <a:ext cx="2676525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91340"/>
            <a:ext cx="2676525" cy="200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063" y="1854315"/>
            <a:ext cx="2599385" cy="195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98" y="4005064"/>
            <a:ext cx="2612520" cy="19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" r="18710" b="22292"/>
          <a:stretch/>
        </p:blipFill>
        <p:spPr bwMode="auto">
          <a:xfrm>
            <a:off x="3155728" y="3991340"/>
            <a:ext cx="2606072" cy="199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115212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Повышение осведомленности педагогов </a:t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области детской </a:t>
            </a:r>
            <a:r>
              <a:rPr lang="ru-RU" sz="2000" dirty="0" smtClean="0"/>
              <a:t>физиологии, гигиены </a:t>
            </a:r>
            <a:r>
              <a:rPr lang="ru-RU" sz="2000" dirty="0"/>
              <a:t>и педиатрии </a:t>
            </a:r>
          </a:p>
        </p:txBody>
      </p:sp>
    </p:spTree>
    <p:extLst>
      <p:ext uri="{BB962C8B-B14F-4D97-AF65-F5344CB8AC3E}">
        <p14:creationId xmlns:p14="http://schemas.microsoft.com/office/powerpoint/2010/main" val="122968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80999" y="2636911"/>
            <a:ext cx="8407893" cy="403244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Инфекционные </a:t>
            </a:r>
            <a:r>
              <a:rPr lang="ru-RU" dirty="0"/>
              <a:t>болезни у детей </a:t>
            </a:r>
            <a:r>
              <a:rPr lang="ru-RU" dirty="0" smtClean="0"/>
              <a:t>(энтероколит</a:t>
            </a:r>
            <a:r>
              <a:rPr lang="ru-RU" dirty="0"/>
              <a:t>, дизентерия, гепатит): заболевания желудочно-кишечного тракта, заболевания дыхательных путей (ОРВИ, дифтерия), детские инфекции, вирусные заболевания)</a:t>
            </a:r>
          </a:p>
          <a:p>
            <a:r>
              <a:rPr lang="ru-RU" dirty="0"/>
              <a:t>Заболевания опорно-двигательного аппарата и их лечение (сколиоз (ортопедический режим), остеохондроз, ревматоидный артрит, плоско-вальгусная деформация стоп, врожденная патология – вывих тазобедренных суставов, кривошея, косолапость)</a:t>
            </a:r>
          </a:p>
          <a:p>
            <a:r>
              <a:rPr lang="ru-RU" dirty="0"/>
              <a:t>Заболевания и функциональные нарушения мочевыделительной системы (цистит, пиелиты, </a:t>
            </a:r>
            <a:r>
              <a:rPr lang="ru-RU" dirty="0" smtClean="0"/>
              <a:t>пиелонефриты и др.). </a:t>
            </a:r>
            <a:endParaRPr lang="ru-RU" dirty="0"/>
          </a:p>
          <a:p>
            <a:r>
              <a:rPr lang="ru-RU" dirty="0"/>
              <a:t>Аллергия. Виды аллергических заболеваний, сопровождение детей с аллергическими заболеваниями.</a:t>
            </a:r>
          </a:p>
          <a:p>
            <a:r>
              <a:rPr lang="ru-RU" dirty="0"/>
              <a:t>Неотложная помощь при </a:t>
            </a:r>
            <a:r>
              <a:rPr lang="ru-RU" dirty="0" err="1"/>
              <a:t>жизнеугрожающих</a:t>
            </a:r>
            <a:r>
              <a:rPr lang="ru-RU" dirty="0"/>
              <a:t> состояниях у детей. Головные боли у детей. Обмороки. </a:t>
            </a:r>
            <a:r>
              <a:rPr lang="ru-RU" dirty="0" err="1"/>
              <a:t>Йододефицитные</a:t>
            </a:r>
            <a:r>
              <a:rPr lang="ru-RU" dirty="0"/>
              <a:t> состояния у детей. Малые аномалии развития сердца. Нарушения сердечного ритма у детей. Артериальная гипертензия. Вегетативная дистония.</a:t>
            </a:r>
          </a:p>
          <a:p>
            <a:r>
              <a:rPr lang="ru-RU" dirty="0"/>
              <a:t>Соблюдение гигиенического режима в учреждении (личная гигиена, гигиена </a:t>
            </a:r>
            <a:r>
              <a:rPr lang="ru-RU" dirty="0" smtClean="0"/>
              <a:t>питания, гигиена </a:t>
            </a:r>
            <a:r>
              <a:rPr lang="ru-RU" dirty="0"/>
              <a:t>труда и отдыха, гигиенические требования к прогулке и спорту)</a:t>
            </a:r>
          </a:p>
          <a:p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800" dirty="0"/>
              <a:t>Модуль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«</a:t>
            </a:r>
            <a:r>
              <a:rPr lang="ru-RU" sz="1800" dirty="0"/>
              <a:t>Основы </a:t>
            </a:r>
            <a:r>
              <a:rPr lang="ru-RU" sz="1800" dirty="0" smtClean="0"/>
              <a:t>МЕДИЦИНСКИХ ЗНАНИЙ»</a:t>
            </a:r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355847"/>
            <a:ext cx="2840982" cy="21276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6500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307273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Содержимое 6" descr="logo_ru-a80d6bb69894c426094847aa67c72b1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428604"/>
            <a:ext cx="3057546" cy="785818"/>
          </a:xfrm>
          <a:prstGeom prst="rect">
            <a:avLst/>
          </a:prstGeom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307273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2370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224136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Специальные компетенции:</a:t>
            </a:r>
            <a:br>
              <a:rPr lang="ru-RU" sz="2400" dirty="0" smtClean="0"/>
            </a:br>
            <a:r>
              <a:rPr lang="ru-RU" sz="2000" cap="none" dirty="0" smtClean="0"/>
              <a:t>внедрение здоровьесберегающих и здоровьесозидающих образовательных технологий </a:t>
            </a:r>
            <a:br>
              <a:rPr lang="ru-RU" sz="2000" cap="none" dirty="0" smtClean="0"/>
            </a:br>
            <a:r>
              <a:rPr lang="ru-RU" sz="2000" cap="none" dirty="0" smtClean="0"/>
              <a:t>в предметные области и внеурочную деятельность</a:t>
            </a:r>
            <a:endParaRPr lang="ru-RU" sz="2000" cap="none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432171"/>
              </p:ext>
            </p:extLst>
          </p:nvPr>
        </p:nvGraphicFramePr>
        <p:xfrm>
          <a:off x="179510" y="1700806"/>
          <a:ext cx="8640961" cy="3096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90"/>
                <a:gridCol w="2368323"/>
                <a:gridCol w="2384205"/>
                <a:gridCol w="3096343"/>
              </a:tblGrid>
              <a:tr h="99525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Название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Специалист службы здоровья, курирующий это направление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Задачи, решаемые специалистами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Формы работы</a:t>
                      </a:r>
                      <a:endParaRPr lang="ru-RU" sz="1200" dirty="0"/>
                    </a:p>
                  </a:txBody>
                  <a:tcPr/>
                </a:tc>
              </a:tr>
              <a:tr h="210109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СПЕЦИАЛЬНЫЕ</a:t>
                      </a:r>
                      <a:endParaRPr lang="ru-RU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Отв. за </a:t>
                      </a:r>
                      <a:r>
                        <a:rPr kumimoji="0" lang="ru-RU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валеолого-педагогическое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направление (методист, </a:t>
                      </a:r>
                      <a:r>
                        <a:rPr kumimoji="0" lang="ru-RU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валеолог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специальных компетенций на основе расширения методической работы по внедрению </a:t>
                      </a:r>
                      <a:r>
                        <a:rPr kumimoji="0" lang="ru-RU" sz="12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здоровьесберегающих и здоровьесозидающих образовательных технологий (ЗОТ)в предметные области и внеурочную деятельность педагогов.</a:t>
                      </a:r>
                      <a:endParaRPr lang="ru-RU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семинаров по обмену опытом. Организация мастер-классов, фестивалей открытых уроков и внеклассных мероприятий с их последующим самоанализом и анализом. Индивидуальные консультации.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898568"/>
            <a:ext cx="3305911" cy="1980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642" y="4889928"/>
            <a:ext cx="2637281" cy="197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898568"/>
            <a:ext cx="2977193" cy="198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170" y="4889928"/>
            <a:ext cx="2721536" cy="1993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88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2132856"/>
            <a:ext cx="4040188" cy="1080120"/>
          </a:xfrm>
        </p:spPr>
        <p:txBody>
          <a:bodyPr>
            <a:noAutofit/>
          </a:bodyPr>
          <a:lstStyle/>
          <a:p>
            <a:r>
              <a:rPr lang="ru-RU" sz="1800" dirty="0"/>
              <a:t>Модуль «Организационное обеспечение образовательного процесса</a:t>
            </a:r>
            <a:r>
              <a:rPr lang="ru-RU" sz="1800" dirty="0" smtClean="0"/>
              <a:t>»</a:t>
            </a:r>
            <a:endParaRPr lang="ru-RU" sz="1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57200" y="3284984"/>
            <a:ext cx="4040188" cy="3312368"/>
          </a:xfrm>
        </p:spPr>
        <p:txBody>
          <a:bodyPr>
            <a:normAutofit fontScale="70000" lnSpcReduction="20000"/>
          </a:bodyPr>
          <a:lstStyle/>
          <a:p>
            <a:r>
              <a:rPr lang="ru-RU" sz="2300" dirty="0" smtClean="0"/>
              <a:t>Методическое </a:t>
            </a:r>
            <a:r>
              <a:rPr lang="ru-RU" sz="2300" dirty="0"/>
              <a:t>обеспечение образовательного процесса (стандартизация и дифференциация образования, </a:t>
            </a:r>
            <a:r>
              <a:rPr lang="ru-RU" sz="2300" dirty="0" err="1"/>
              <a:t>межпредметные</a:t>
            </a:r>
            <a:r>
              <a:rPr lang="ru-RU" sz="2300" dirty="0"/>
              <a:t> связи, региональные особенности, </a:t>
            </a:r>
            <a:r>
              <a:rPr lang="ru-RU" sz="2300" dirty="0" smtClean="0"/>
              <a:t>ЗС - направленность </a:t>
            </a:r>
            <a:r>
              <a:rPr lang="ru-RU" sz="2300" dirty="0"/>
              <a:t>обучения, УМК, программы, планирование и пр.)</a:t>
            </a:r>
          </a:p>
          <a:p>
            <a:r>
              <a:rPr lang="ru-RU" sz="2300" dirty="0"/>
              <a:t>Условия, средства и формы организации обучения.</a:t>
            </a:r>
          </a:p>
          <a:p>
            <a:r>
              <a:rPr lang="ru-RU" sz="2300" dirty="0"/>
              <a:t>Контрольно-оценочная деятельность педагога (тестирование</a:t>
            </a:r>
            <a:r>
              <a:rPr lang="ru-RU" sz="2300" dirty="0" smtClean="0"/>
              <a:t>, диагностика</a:t>
            </a:r>
            <a:r>
              <a:rPr lang="ru-RU" sz="2300" dirty="0"/>
              <a:t>, обратная связь, отметка и оценка, опрос</a:t>
            </a:r>
            <a:r>
              <a:rPr lang="ru-RU" sz="2300" dirty="0" smtClean="0"/>
              <a:t>)</a:t>
            </a:r>
            <a:endParaRPr lang="ru-RU" sz="23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571630" y="2417624"/>
            <a:ext cx="4041775" cy="79535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Модуль </a:t>
            </a:r>
            <a:r>
              <a:rPr lang="ru-RU" dirty="0" smtClean="0"/>
              <a:t>«</a:t>
            </a:r>
            <a:r>
              <a:rPr lang="ru-RU" dirty="0"/>
              <a:t>Здоровьесозидающий подход </a:t>
            </a:r>
            <a:r>
              <a:rPr lang="ru-RU" dirty="0" smtClean="0"/>
              <a:t>и современные образовательные технологии»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3284984"/>
            <a:ext cx="4041775" cy="331236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Методологические </a:t>
            </a:r>
            <a:r>
              <a:rPr lang="ru-RU" sz="1600" dirty="0"/>
              <a:t>подходы к построению урока (личностно-деятельностный и дифференцированный подход).</a:t>
            </a:r>
          </a:p>
          <a:p>
            <a:r>
              <a:rPr lang="ru-RU" sz="1600" dirty="0"/>
              <a:t>Проблемное обучение и учебно-исследовательская деятельность</a:t>
            </a:r>
          </a:p>
          <a:p>
            <a:r>
              <a:rPr lang="ru-RU" sz="1600" dirty="0"/>
              <a:t>Проектная деятельность</a:t>
            </a:r>
          </a:p>
          <a:p>
            <a:r>
              <a:rPr lang="ru-RU" sz="1600" dirty="0"/>
              <a:t>Моделирование</a:t>
            </a:r>
          </a:p>
          <a:p>
            <a:r>
              <a:rPr lang="ru-RU" sz="1600" dirty="0"/>
              <a:t>Кооперативное обучение</a:t>
            </a:r>
          </a:p>
          <a:p>
            <a:r>
              <a:rPr lang="ru-RU" sz="1600" dirty="0"/>
              <a:t>Игровые технологии</a:t>
            </a:r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200" dirty="0" smtClean="0">
                <a:solidFill>
                  <a:prstClr val="white"/>
                </a:solidFill>
              </a:rPr>
              <a:t>Специальные компетенции:</a:t>
            </a:r>
            <a:r>
              <a:rPr lang="ru-RU" sz="2200" dirty="0">
                <a:solidFill>
                  <a:prstClr val="white"/>
                </a:solidFill>
              </a:rPr>
              <a:t/>
            </a:r>
            <a:br>
              <a:rPr lang="ru-RU" sz="2200" dirty="0">
                <a:solidFill>
                  <a:prstClr val="white"/>
                </a:solidFill>
              </a:rPr>
            </a:br>
            <a:r>
              <a:rPr lang="ru-RU" sz="1400" cap="none" dirty="0">
                <a:solidFill>
                  <a:prstClr val="white"/>
                </a:solidFill>
              </a:rPr>
              <a:t>внедрение здоровьесберегающих </a:t>
            </a:r>
            <a:r>
              <a:rPr lang="ru-RU" sz="1400" cap="none" dirty="0" smtClean="0">
                <a:solidFill>
                  <a:prstClr val="white"/>
                </a:solidFill>
              </a:rPr>
              <a:t/>
            </a:r>
            <a:br>
              <a:rPr lang="ru-RU" sz="1400" cap="none" dirty="0" smtClean="0">
                <a:solidFill>
                  <a:prstClr val="white"/>
                </a:solidFill>
              </a:rPr>
            </a:br>
            <a:r>
              <a:rPr lang="ru-RU" sz="1400" cap="none" dirty="0" smtClean="0">
                <a:solidFill>
                  <a:prstClr val="white"/>
                </a:solidFill>
              </a:rPr>
              <a:t>образовательных </a:t>
            </a:r>
            <a:r>
              <a:rPr lang="ru-RU" sz="1400" cap="none" dirty="0">
                <a:solidFill>
                  <a:prstClr val="white"/>
                </a:solidFill>
              </a:rPr>
              <a:t>технологий </a:t>
            </a:r>
            <a:br>
              <a:rPr lang="ru-RU" sz="1400" cap="none" dirty="0">
                <a:solidFill>
                  <a:prstClr val="white"/>
                </a:solidFill>
              </a:rPr>
            </a:br>
            <a:r>
              <a:rPr lang="ru-RU" sz="1400" cap="none" dirty="0">
                <a:solidFill>
                  <a:prstClr val="white"/>
                </a:solidFill>
              </a:rPr>
              <a:t>в предметные области </a:t>
            </a:r>
            <a:r>
              <a:rPr lang="ru-RU" sz="1400" cap="none" dirty="0" smtClean="0">
                <a:solidFill>
                  <a:prstClr val="white"/>
                </a:solidFill>
              </a:rPr>
              <a:t/>
            </a:r>
            <a:br>
              <a:rPr lang="ru-RU" sz="1400" cap="none" dirty="0" smtClean="0">
                <a:solidFill>
                  <a:prstClr val="white"/>
                </a:solidFill>
              </a:rPr>
            </a:br>
            <a:r>
              <a:rPr lang="ru-RU" sz="1400" cap="none" dirty="0" smtClean="0">
                <a:solidFill>
                  <a:prstClr val="white"/>
                </a:solidFill>
              </a:rPr>
              <a:t>и </a:t>
            </a:r>
            <a:r>
              <a:rPr lang="ru-RU" sz="1400" cap="none" dirty="0">
                <a:solidFill>
                  <a:prstClr val="white"/>
                </a:solidFill>
              </a:rPr>
              <a:t>внеурочную деятельность</a:t>
            </a:r>
            <a:endParaRPr lang="ru-RU" sz="1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355847"/>
            <a:ext cx="2580897" cy="19384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563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940914"/>
            <a:ext cx="8856984" cy="17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r>
              <a:rPr lang="ru-RU" sz="2800" dirty="0" smtClean="0">
                <a:solidFill>
                  <a:prstClr val="white"/>
                </a:solidFill>
              </a:rPr>
              <a:t>СЛУЖБА ЗДОРОВЬЯ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РАЗВИТИе</a:t>
            </a:r>
            <a:r>
              <a:rPr lang="ru-RU" sz="2400" dirty="0" smtClean="0"/>
              <a:t> </a:t>
            </a:r>
            <a:r>
              <a:rPr lang="ru-RU" sz="2400" dirty="0"/>
              <a:t>Профессиональной компетентности </a:t>
            </a:r>
            <a:r>
              <a:rPr lang="ru-RU" sz="2400" dirty="0" smtClean="0"/>
              <a:t>педагогов </a:t>
            </a:r>
            <a:r>
              <a:rPr lang="ru-RU" sz="2400" dirty="0"/>
              <a:t>В деятельности службы здоровья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455717"/>
              </p:ext>
            </p:extLst>
          </p:nvPr>
        </p:nvGraphicFramePr>
        <p:xfrm>
          <a:off x="457200" y="1628801"/>
          <a:ext cx="8115328" cy="2016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3937037"/>
            <a:ext cx="1319404" cy="12123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Социально-</a:t>
            </a:r>
            <a:r>
              <a:rPr lang="ru-RU" sz="1400" dirty="0" err="1" smtClean="0">
                <a:solidFill>
                  <a:prstClr val="black"/>
                </a:solidFill>
              </a:rPr>
              <a:t>педагогичес</a:t>
            </a:r>
            <a:r>
              <a:rPr lang="ru-RU" sz="1400" dirty="0" smtClean="0">
                <a:solidFill>
                  <a:prstClr val="black"/>
                </a:solidFill>
              </a:rPr>
              <a:t>-кое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89771" y="3948673"/>
            <a:ext cx="1132303" cy="1210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prstClr val="black"/>
                </a:solidFill>
              </a:rPr>
              <a:t>Валеолого</a:t>
            </a:r>
            <a:r>
              <a:rPr lang="ru-RU" sz="1400" dirty="0" smtClean="0">
                <a:solidFill>
                  <a:prstClr val="black"/>
                </a:solidFill>
              </a:rPr>
              <a:t>-педагоги-</a:t>
            </a:r>
            <a:r>
              <a:rPr lang="ru-RU" sz="1400" dirty="0" err="1" smtClean="0">
                <a:solidFill>
                  <a:prstClr val="black"/>
                </a:solidFill>
              </a:rPr>
              <a:t>ческое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94692" y="3938963"/>
            <a:ext cx="1332358" cy="1214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Психологи-</a:t>
            </a:r>
            <a:r>
              <a:rPr lang="ru-RU" sz="1400" dirty="0" err="1" smtClean="0">
                <a:solidFill>
                  <a:prstClr val="black"/>
                </a:solidFill>
              </a:rPr>
              <a:t>ческое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44208" y="3946745"/>
            <a:ext cx="1253731" cy="12123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Медицин-</a:t>
            </a:r>
            <a:r>
              <a:rPr lang="ru-RU" sz="1400" dirty="0" err="1" smtClean="0">
                <a:solidFill>
                  <a:prstClr val="black"/>
                </a:solidFill>
              </a:rPr>
              <a:t>ское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47864" y="3940913"/>
            <a:ext cx="1512168" cy="12123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Физкультурно-</a:t>
            </a:r>
            <a:r>
              <a:rPr lang="ru-RU" sz="1400" dirty="0" err="1" smtClean="0">
                <a:solidFill>
                  <a:prstClr val="black"/>
                </a:solidFill>
              </a:rPr>
              <a:t>оздоровитель</a:t>
            </a:r>
            <a:r>
              <a:rPr lang="ru-RU" sz="1400" dirty="0" smtClean="0">
                <a:solidFill>
                  <a:prstClr val="black"/>
                </a:solidFill>
              </a:rPr>
              <a:t>-</a:t>
            </a:r>
            <a:r>
              <a:rPr lang="ru-RU" sz="1400" dirty="0" err="1" smtClean="0">
                <a:solidFill>
                  <a:prstClr val="black"/>
                </a:solidFill>
              </a:rPr>
              <a:t>ное</a:t>
            </a:r>
            <a:r>
              <a:rPr lang="ru-RU" sz="1400" dirty="0" smtClean="0">
                <a:solidFill>
                  <a:prstClr val="black"/>
                </a:solidFill>
              </a:rPr>
              <a:t>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63688" y="3942866"/>
            <a:ext cx="1440160" cy="1214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prstClr val="black"/>
                </a:solidFill>
              </a:rPr>
              <a:t>Информа</a:t>
            </a:r>
            <a:r>
              <a:rPr lang="ru-RU" sz="1400" dirty="0" smtClean="0">
                <a:solidFill>
                  <a:prstClr val="black"/>
                </a:solidFill>
              </a:rPr>
              <a:t>-</a:t>
            </a:r>
            <a:r>
              <a:rPr lang="ru-RU" sz="1400" dirty="0" err="1" smtClean="0">
                <a:solidFill>
                  <a:prstClr val="black"/>
                </a:solidFill>
              </a:rPr>
              <a:t>ционно</a:t>
            </a:r>
            <a:r>
              <a:rPr lang="ru-RU" sz="1400" dirty="0" smtClean="0">
                <a:solidFill>
                  <a:prstClr val="black"/>
                </a:solidFill>
              </a:rPr>
              <a:t>-</a:t>
            </a:r>
            <a:r>
              <a:rPr lang="ru-RU" sz="1400" dirty="0" err="1" smtClean="0">
                <a:solidFill>
                  <a:prstClr val="black"/>
                </a:solidFill>
              </a:rPr>
              <a:t>технологичес</a:t>
            </a:r>
            <a:r>
              <a:rPr lang="ru-RU" sz="1400" dirty="0" smtClean="0">
                <a:solidFill>
                  <a:prstClr val="black"/>
                </a:solidFill>
              </a:rPr>
              <a:t>-кое звено</a:t>
            </a:r>
            <a:endParaRPr lang="ru-RU" sz="1400" dirty="0">
              <a:solidFill>
                <a:prstClr val="black"/>
              </a:solidFill>
            </a:endParaRPr>
          </a:p>
        </p:txBody>
      </p:sp>
      <p:cxnSp>
        <p:nvCxnSpPr>
          <p:cNvPr id="39" name="Прямая со стрелкой 38"/>
          <p:cNvCxnSpPr>
            <a:stCxn id="8" idx="0"/>
          </p:cNvCxnSpPr>
          <p:nvPr/>
        </p:nvCxnSpPr>
        <p:spPr>
          <a:xfrm flipV="1">
            <a:off x="983230" y="3421221"/>
            <a:ext cx="659702" cy="5158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4" idx="0"/>
          </p:cNvCxnSpPr>
          <p:nvPr/>
        </p:nvCxnSpPr>
        <p:spPr>
          <a:xfrm flipV="1">
            <a:off x="2483768" y="3645024"/>
            <a:ext cx="216024" cy="2978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0" idx="0"/>
          </p:cNvCxnSpPr>
          <p:nvPr/>
        </p:nvCxnSpPr>
        <p:spPr>
          <a:xfrm flipH="1" flipV="1">
            <a:off x="7269537" y="3366703"/>
            <a:ext cx="1086386" cy="5819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 flipV="1">
            <a:off x="5035639" y="3657600"/>
            <a:ext cx="1408569" cy="283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11" idx="0"/>
            <a:endCxn id="4" idx="2"/>
          </p:cNvCxnSpPr>
          <p:nvPr/>
        </p:nvCxnSpPr>
        <p:spPr>
          <a:xfrm flipH="1" flipV="1">
            <a:off x="4514864" y="3645024"/>
            <a:ext cx="1146007" cy="2939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13" idx="0"/>
          </p:cNvCxnSpPr>
          <p:nvPr/>
        </p:nvCxnSpPr>
        <p:spPr>
          <a:xfrm flipV="1">
            <a:off x="4103948" y="3645024"/>
            <a:ext cx="0" cy="2958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 flipV="1">
            <a:off x="5364088" y="3573016"/>
            <a:ext cx="2448272" cy="3678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одержимое 2"/>
          <p:cNvSpPr txBox="1">
            <a:spLocks/>
          </p:cNvSpPr>
          <p:nvPr/>
        </p:nvSpPr>
        <p:spPr>
          <a:xfrm>
            <a:off x="239566" y="5723624"/>
            <a:ext cx="8724922" cy="942895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9BBB59"/>
              </a:buClr>
              <a:buFont typeface="Wingdings 2"/>
              <a:buNone/>
              <a:defRPr/>
            </a:pPr>
            <a:r>
              <a:rPr lang="ru-RU" dirty="0" smtClean="0">
                <a:solidFill>
                  <a:sysClr val="windowText" lastClr="000000"/>
                </a:solidFill>
                <a:latin typeface="Constantia"/>
              </a:rPr>
              <a:t>организационная форма взаимодействия </a:t>
            </a:r>
            <a:r>
              <a:rPr lang="ru-RU" dirty="0" err="1" smtClean="0">
                <a:solidFill>
                  <a:sysClr val="windowText" lastClr="000000"/>
                </a:solidFill>
                <a:latin typeface="Constantia"/>
              </a:rPr>
              <a:t>разнопрофильных</a:t>
            </a:r>
            <a:r>
              <a:rPr lang="ru-RU" dirty="0" smtClean="0">
                <a:solidFill>
                  <a:sysClr val="windowText" lastClr="000000"/>
                </a:solidFill>
                <a:latin typeface="Constantia"/>
              </a:rPr>
              <a:t> специалистов ОУ по обеспечению условий для сохранения и укрепления здоровья всех субъектов образовательного процесса, развития культуры здоровья и формирования на ее основе ЗОЖ (М.Г</a:t>
            </a:r>
            <a:r>
              <a:rPr lang="ru-RU" dirty="0" smtClean="0">
                <a:solidFill>
                  <a:sysClr val="windowText" lastClr="000000"/>
                </a:solidFill>
                <a:latin typeface="Constantia"/>
              </a:rPr>
              <a:t>. Колесникова</a:t>
            </a:r>
            <a:r>
              <a:rPr lang="ru-RU" dirty="0" smtClean="0">
                <a:solidFill>
                  <a:sysClr val="windowText" lastClr="000000"/>
                </a:solidFill>
                <a:latin typeface="Constantia"/>
              </a:rPr>
              <a:t>, 2006)</a:t>
            </a:r>
            <a:endParaRPr lang="ru-RU" dirty="0">
              <a:solidFill>
                <a:sysClr val="windowText" lastClr="000000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22665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Профиль профессиональной компетентности педагога </a:t>
            </a:r>
            <a:r>
              <a:rPr lang="ru-RU" sz="2400" dirty="0" smtClean="0"/>
              <a:t>до </a:t>
            </a:r>
            <a:r>
              <a:rPr lang="ru-RU" sz="2400" dirty="0"/>
              <a:t>и после обучения, %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/>
          </p:nvPr>
        </p:nvGraphicFramePr>
        <p:xfrm>
          <a:off x="381000" y="1916832"/>
          <a:ext cx="8407400" cy="3797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5805264"/>
            <a:ext cx="83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Условные обозначения: 1 - ценностно-мотивационный компонент, 2 - когнитивный компонент, 3 - деятельностный компонент, 4 - ключевые компетенции, 5 - базовые компетенции, 6 - специальные компетенции. </a:t>
            </a:r>
            <a:endParaRPr lang="ru-RU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2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развитие конструктивного взаимодействия среди педагогов, которое обеспечивается выбором сотрудничества как поведенческой стратегии (до обучения 5,62±1,53 балла, после обучения 7,57±1,94 балла по методике К. Томаса); </a:t>
            </a:r>
            <a:endParaRPr lang="ru-RU" dirty="0" smtClean="0"/>
          </a:p>
          <a:p>
            <a:r>
              <a:rPr lang="ru-RU" dirty="0" smtClean="0"/>
              <a:t>увеличение </a:t>
            </a:r>
            <a:r>
              <a:rPr lang="ru-RU" dirty="0"/>
              <a:t>степени рефлексии в организации собственной деятельности (до обучения 123,63 </a:t>
            </a:r>
            <a:r>
              <a:rPr lang="ru-RU" b="1" dirty="0">
                <a:sym typeface="Symbol" panose="05050102010706020507" pitchFamily="18" charset="2"/>
              </a:rPr>
              <a:t></a:t>
            </a:r>
            <a:r>
              <a:rPr lang="ru-RU" b="1" dirty="0"/>
              <a:t> </a:t>
            </a:r>
            <a:r>
              <a:rPr lang="ru-RU" dirty="0"/>
              <a:t>12,06 балла, после обучения 137,22 </a:t>
            </a:r>
            <a:r>
              <a:rPr lang="ru-RU" b="1" dirty="0">
                <a:sym typeface="Symbol" panose="05050102010706020507" pitchFamily="18" charset="2"/>
              </a:rPr>
              <a:t></a:t>
            </a:r>
            <a:r>
              <a:rPr lang="ru-RU" b="1" dirty="0"/>
              <a:t> </a:t>
            </a:r>
            <a:r>
              <a:rPr lang="ru-RU" dirty="0"/>
              <a:t>8,94 по методике А.В. Карпова и др.); </a:t>
            </a:r>
            <a:endParaRPr lang="ru-RU" dirty="0" smtClean="0"/>
          </a:p>
          <a:p>
            <a:r>
              <a:rPr lang="ru-RU" dirty="0" smtClean="0"/>
              <a:t>повышение </a:t>
            </a:r>
            <a:r>
              <a:rPr lang="ru-RU" dirty="0"/>
              <a:t>значимости ценностей «здоровье» (</a:t>
            </a:r>
            <a:r>
              <a:rPr lang="ru-RU" dirty="0" err="1"/>
              <a:t>среднегрупповые</a:t>
            </a:r>
            <a:r>
              <a:rPr lang="ru-RU" dirty="0"/>
              <a:t> ранги до обучения 5,69</a:t>
            </a:r>
            <a:r>
              <a:rPr lang="ru-RU" dirty="0">
                <a:sym typeface="Symbol" panose="05050102010706020507" pitchFamily="18" charset="2"/>
              </a:rPr>
              <a:t></a:t>
            </a:r>
            <a:r>
              <a:rPr lang="ru-RU" dirty="0"/>
              <a:t>6,79 и после обучения 1,80</a:t>
            </a:r>
            <a:r>
              <a:rPr lang="ru-RU" dirty="0">
                <a:sym typeface="Symbol" panose="05050102010706020507" pitchFamily="18" charset="2"/>
              </a:rPr>
              <a:t></a:t>
            </a:r>
            <a:r>
              <a:rPr lang="ru-RU" dirty="0"/>
              <a:t>0,97 по модификации методики М. </a:t>
            </a:r>
            <a:r>
              <a:rPr lang="ru-RU" dirty="0" err="1"/>
              <a:t>Рокича</a:t>
            </a:r>
            <a:r>
              <a:rPr lang="ru-RU" dirty="0"/>
              <a:t>) и «здоровый образ жизни» (10,02</a:t>
            </a:r>
            <a:r>
              <a:rPr lang="ru-RU" dirty="0">
                <a:sym typeface="Symbol" panose="05050102010706020507" pitchFamily="18" charset="2"/>
              </a:rPr>
              <a:t></a:t>
            </a:r>
            <a:r>
              <a:rPr lang="ru-RU" dirty="0"/>
              <a:t>7,57 и 6,48</a:t>
            </a:r>
            <a:r>
              <a:rPr lang="ru-RU" dirty="0">
                <a:sym typeface="Symbol" panose="05050102010706020507" pitchFamily="18" charset="2"/>
              </a:rPr>
              <a:t></a:t>
            </a:r>
            <a:r>
              <a:rPr lang="ru-RU" dirty="0"/>
              <a:t>4,87 соответственно); </a:t>
            </a:r>
            <a:endParaRPr lang="ru-RU" dirty="0" smtClean="0"/>
          </a:p>
          <a:p>
            <a:r>
              <a:rPr lang="ru-RU" dirty="0" smtClean="0"/>
              <a:t>увеличение </a:t>
            </a:r>
            <a:r>
              <a:rPr lang="ru-RU" dirty="0"/>
              <a:t>количества педагогов с регулярной физической активность (84,8% до обучения, 91,6% после обучения); </a:t>
            </a:r>
            <a:endParaRPr lang="ru-RU" dirty="0" smtClean="0"/>
          </a:p>
          <a:p>
            <a:r>
              <a:rPr lang="ru-RU" dirty="0" smtClean="0"/>
              <a:t>повышение </a:t>
            </a:r>
            <a:r>
              <a:rPr lang="ru-RU" dirty="0"/>
              <a:t>осознания необходимости всех форм здоровьесозидающей деятельности в школе, в том числе повышения квалификации педагогов (62,5% до обучения, 75,0% после обучения); </a:t>
            </a:r>
            <a:endParaRPr lang="ru-RU" dirty="0" smtClean="0"/>
          </a:p>
          <a:p>
            <a:r>
              <a:rPr lang="ru-RU" dirty="0" smtClean="0"/>
              <a:t>повышение </a:t>
            </a:r>
            <a:r>
              <a:rPr lang="ru-RU" dirty="0"/>
              <a:t>здоровьесозидающего потенциала уроков (до обучения 6,42</a:t>
            </a:r>
            <a:r>
              <a:rPr lang="ru-RU" dirty="0">
                <a:sym typeface="Symbol" panose="05050102010706020507" pitchFamily="18" charset="2"/>
              </a:rPr>
              <a:t></a:t>
            </a:r>
            <a:r>
              <a:rPr lang="ru-RU" dirty="0"/>
              <a:t>1,66 балла, после обучения 9,77</a:t>
            </a:r>
            <a:r>
              <a:rPr lang="ru-RU" dirty="0">
                <a:sym typeface="Symbol" panose="05050102010706020507" pitchFamily="18" charset="2"/>
              </a:rPr>
              <a:t></a:t>
            </a:r>
            <a:r>
              <a:rPr lang="ru-RU" dirty="0"/>
              <a:t>1,19 балла по методике М.Г. Колесниковой).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Результативность развития Профессиональной компетентности (вспомогательные методы)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067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Удовлетворенность родительской общественности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04004562"/>
              </p:ext>
            </p:extLst>
          </p:nvPr>
        </p:nvGraphicFramePr>
        <p:xfrm>
          <a:off x="425450" y="1719263"/>
          <a:ext cx="40386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68761993"/>
              </p:ext>
            </p:extLst>
          </p:nvPr>
        </p:nvGraphicFramePr>
        <p:xfrm>
          <a:off x="4648200" y="1719263"/>
          <a:ext cx="40386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23728" y="62178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93%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62178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92%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874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5896" y="1885328"/>
            <a:ext cx="5211148" cy="293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Текст 1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hlinkClick r:id="rId3"/>
              </a:rPr>
              <a:t>school49.spb.ru</a:t>
            </a:r>
            <a:endParaRPr lang="ru-RU" sz="2000" b="1" dirty="0" smtClean="0"/>
          </a:p>
          <a:p>
            <a:endParaRPr lang="en-US" sz="2000" b="1" dirty="0" smtClean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635896" y="5085184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Разделы: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Инновационная деятельность;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Здоровье школьника.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9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Соседств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ет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аралла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4.xml><?xml version="1.0" encoding="utf-8"?>
<a:theme xmlns:a="http://schemas.openxmlformats.org/drawingml/2006/main" name="1_Аптек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Сет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484</TotalTime>
  <Words>2995</Words>
  <Application>Microsoft Office PowerPoint</Application>
  <PresentationFormat>Экран (4:3)</PresentationFormat>
  <Paragraphs>328</Paragraphs>
  <Slides>32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32</vt:i4>
      </vt:variant>
    </vt:vector>
  </HeadingPairs>
  <TitlesOfParts>
    <vt:vector size="49" baseType="lpstr">
      <vt:lpstr>Arial</vt:lpstr>
      <vt:lpstr>Book Antiqua</vt:lpstr>
      <vt:lpstr>Calibri</vt:lpstr>
      <vt:lpstr>Cambria</vt:lpstr>
      <vt:lpstr>Century Gothic</vt:lpstr>
      <vt:lpstr>Constantia</vt:lpstr>
      <vt:lpstr>Corbel</vt:lpstr>
      <vt:lpstr>Franklin Gothic Medium</vt:lpstr>
      <vt:lpstr>Symbol</vt:lpstr>
      <vt:lpstr>Times New Roman</vt:lpstr>
      <vt:lpstr>Wingdings</vt:lpstr>
      <vt:lpstr>Wingdings 2</vt:lpstr>
      <vt:lpstr>Соседство</vt:lpstr>
      <vt:lpstr>Сетка</vt:lpstr>
      <vt:lpstr>Параллакс</vt:lpstr>
      <vt:lpstr>1_Аптека</vt:lpstr>
      <vt:lpstr>1_Сетка</vt:lpstr>
      <vt:lpstr>Деятельность службы здоровья как условие развития профессиональной компетентности педагогов и повышения эффективности здоровьесозидающей деятельности ОУ</vt:lpstr>
      <vt:lpstr>ГБОУ ШКОЛА-ИНТЕРНАТ № 49  ПЕТРОДВОРЦОВОГО РАЙОНА САНКТ-ПЕТЕРБУРГА</vt:lpstr>
      <vt:lpstr>Этапы развития</vt:lpstr>
      <vt:lpstr>Инновационная деятельность  с 1992 года по настоящее время</vt:lpstr>
      <vt:lpstr>Здоровьесозидающий подход</vt:lpstr>
      <vt:lpstr>Модель здоровьесозидающей  образовательной среды(ЗОС),  разработанная на кафедре педагогики окружающей среды,  безопасности и здоровья человека СПбАППО</vt:lpstr>
      <vt:lpstr>Современная ситуация</vt:lpstr>
      <vt:lpstr>Служба здоровья ОУ</vt:lpstr>
      <vt:lpstr>Структура СЗОУ</vt:lpstr>
      <vt:lpstr>Служба здоровья ГБОУ № 49</vt:lpstr>
      <vt:lpstr>Структура профессиональной компетентности (Н.Ф.Радионова, 2004)</vt:lpstr>
      <vt:lpstr>Профессиональная компетентность в контексте здоровьесозидающего подхода</vt:lpstr>
      <vt:lpstr>модель профессиональной компетентности педагога (ПКП) в контексте здоровьесозидающего подхода</vt:lpstr>
      <vt:lpstr>рАЗВИТИе Профессиональной компетентности педагогов В деятельности службы здоровья</vt:lpstr>
      <vt:lpstr>Ключевые компетенции: социально-правовые знания и информационно-коммуникативные умения</vt:lpstr>
      <vt:lpstr>Модуль  «Социально-правовые основы поведения в гражданском обществе»</vt:lpstr>
      <vt:lpstr>Модуль «работа с информацией и информационные системы»</vt:lpstr>
      <vt:lpstr>Базовые компетенции: культура здоровья, психолого-педагогическая грамотность, основы медицинских знаний</vt:lpstr>
      <vt:lpstr>развитие уровня культуры здоровья</vt:lpstr>
      <vt:lpstr>Культура здоровья </vt:lpstr>
      <vt:lpstr>Повышение психолого-педагогической грамотности</vt:lpstr>
      <vt:lpstr>Модуль «Психолого-педагогические  основы образовательного процесса»</vt:lpstr>
      <vt:lpstr>Повышение осведомленности педагогов  в области детской физиологии, гигиены и педиатрии </vt:lpstr>
      <vt:lpstr>Модуль  «Основы МЕДИЦИНСКИХ ЗНАНИЙ»</vt:lpstr>
      <vt:lpstr>Презентация PowerPoint</vt:lpstr>
      <vt:lpstr>Специальные компетенции: внедрение здоровьесберегающих и здоровьесозидающих образовательных технологий  в предметные области и внеурочную деятельность</vt:lpstr>
      <vt:lpstr>Специальные компетенции: внедрение здоровьесберегающих  образовательных технологий  в предметные области  и внеурочную деятельность</vt:lpstr>
      <vt:lpstr>РАЗВИТИе Профессиональной компетентности педагогов В деятельности службы здоровья</vt:lpstr>
      <vt:lpstr>Профиль профессиональной компетентности педагога до и после обучения, % </vt:lpstr>
      <vt:lpstr>Результативность развития Профессиональной компетентности (вспомогательные методы)</vt:lpstr>
      <vt:lpstr>Удовлетворенность родительской общественности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Организационное  и методическое сопровождение деятельности службы здоровья</dc:title>
  <dc:creator>Ольга Вашечкина</dc:creator>
  <cp:lastModifiedBy>учитель</cp:lastModifiedBy>
  <cp:revision>93</cp:revision>
  <dcterms:created xsi:type="dcterms:W3CDTF">2015-01-26T17:30:36Z</dcterms:created>
  <dcterms:modified xsi:type="dcterms:W3CDTF">2015-02-26T08:58:24Z</dcterms:modified>
</cp:coreProperties>
</file>