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14"/>
  </p:notesMasterIdLst>
  <p:sldIdLst>
    <p:sldId id="256" r:id="rId2"/>
    <p:sldId id="257" r:id="rId3"/>
    <p:sldId id="261" r:id="rId4"/>
    <p:sldId id="262" r:id="rId5"/>
    <p:sldId id="263" r:id="rId6"/>
    <p:sldId id="265" r:id="rId7"/>
    <p:sldId id="264" r:id="rId8"/>
    <p:sldId id="258" r:id="rId9"/>
    <p:sldId id="259" r:id="rId10"/>
    <p:sldId id="260" r:id="rId11"/>
    <p:sldId id="267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214" autoAdjust="0"/>
  </p:normalViewPr>
  <p:slideViewPr>
    <p:cSldViewPr>
      <p:cViewPr varScale="1">
        <p:scale>
          <a:sx n="66" d="100"/>
          <a:sy n="66" d="100"/>
        </p:scale>
        <p:origin x="-94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172671-8670-4C69-B9FE-2703C7EAEBE9}" type="datetimeFigureOut">
              <a:rPr lang="ru-RU" smtClean="0"/>
              <a:t>19.11.2014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CBB25-A2DD-48EA-AC87-5A958652A0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7319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FCBB25-A2DD-48EA-AC87-5A958652A0D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1030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FCBB25-A2DD-48EA-AC87-5A958652A0D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2424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B4C71EC6-210F-42DE-9C53-41977AD35B3D}" type="datetimeFigureOut">
              <a:rPr lang="ru-RU" smtClean="0"/>
              <a:t>19.11.2014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g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2000"/>
            <a:lum/>
          </a:blip>
          <a:srcRect/>
          <a:stretch>
            <a:fillRect t="5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5576" y="4005064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Информационные Системы</a:t>
            </a:r>
            <a:endParaRPr lang="ru-RU" sz="40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99592" y="1844824"/>
            <a:ext cx="74888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ОБУЧАЮЩИЕ</a:t>
            </a:r>
            <a:endParaRPr lang="ru-RU" sz="7200" b="1" dirty="0"/>
          </a:p>
        </p:txBody>
      </p:sp>
    </p:spTree>
    <p:extLst>
      <p:ext uri="{BB962C8B-B14F-4D97-AF65-F5344CB8AC3E}">
        <p14:creationId xmlns:p14="http://schemas.microsoft.com/office/powerpoint/2010/main" val="3253230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Что из себя представляет: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just">
              <a:buNone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О.И.С.-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Прежде </a:t>
            </a:r>
            <a:r>
              <a:rPr lang="ru-RU" sz="20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всего совокупность небольших  элементов, позволяющих научить чему-то конкретному, обеспечивая таким образом всецелое и глубокое изучение какого-либо предмета в целом, будь то математика, иностранный язык или пилотирование сверхзвуковых истребителей.</a:t>
            </a:r>
            <a:endParaRPr lang="ru-RU" sz="2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52963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 l="-16000" t="-2000" r="1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 чем смысл?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indent="0" algn="just">
              <a:buNone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О.И.С.-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Позволяет проводить одновременное обучение  людей, даже не находящихся в одной стране. А это значит, что получить знания теперь может каждый, где бы он не находился. Главное, чтобы в этом самом месте был хоть какой-то компьютер.</a:t>
            </a:r>
            <a:endParaRPr lang="ru-RU" sz="2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905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9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Плюсы: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2438400"/>
            <a:ext cx="6584776" cy="3048001"/>
          </a:xfrm>
        </p:spPr>
        <p:txBody>
          <a:bodyPr>
            <a:noAutofit/>
          </a:bodyPr>
          <a:lstStyle/>
          <a:p>
            <a:pPr marL="285750" indent="-285750"/>
            <a:r>
              <a:rPr lang="ru-RU" sz="2000" dirty="0" smtClean="0"/>
              <a:t>Обучающийся занимается в удобное для себя время</a:t>
            </a:r>
          </a:p>
          <a:p>
            <a:pPr marL="285750" indent="-285750"/>
            <a:r>
              <a:rPr lang="ru-RU" sz="2000" dirty="0" smtClean="0"/>
              <a:t>Обучающийся занимается в удобном для себя месте</a:t>
            </a:r>
          </a:p>
          <a:p>
            <a:pPr marL="285750" indent="-285750"/>
            <a:r>
              <a:rPr lang="ru-RU" sz="2000" dirty="0"/>
              <a:t>Никакого </a:t>
            </a:r>
            <a:r>
              <a:rPr lang="ru-RU" sz="2000" dirty="0" err="1" smtClean="0"/>
              <a:t>Дресс</a:t>
            </a:r>
            <a:r>
              <a:rPr lang="ru-RU" sz="2000" dirty="0" smtClean="0"/>
              <a:t>-кода!!!</a:t>
            </a:r>
          </a:p>
          <a:p>
            <a:pPr marL="285750" indent="-285750"/>
            <a:r>
              <a:rPr lang="ru-RU" sz="2000" dirty="0" smtClean="0"/>
              <a:t>Никто не выгонит тебя из кабинета за пьянство </a:t>
            </a:r>
          </a:p>
          <a:p>
            <a:pPr marL="285750" indent="-285750"/>
            <a:r>
              <a:rPr lang="ru-RU" sz="2000" dirty="0" smtClean="0"/>
              <a:t>Серьезнейшая методическая проработка </a:t>
            </a:r>
            <a:r>
              <a:rPr lang="ru-RU" sz="2000" dirty="0"/>
              <a:t>материалов</a:t>
            </a:r>
          </a:p>
        </p:txBody>
      </p:sp>
    </p:spTree>
    <p:extLst>
      <p:ext uri="{BB962C8B-B14F-4D97-AF65-F5344CB8AC3E}">
        <p14:creationId xmlns:p14="http://schemas.microsoft.com/office/powerpoint/2010/main" val="395182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3000"/>
            <a:lum/>
          </a:blip>
          <a:srcRect/>
          <a:stretch>
            <a:fillRect l="-1000" t="-13000" r="-1000" b="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Минусы: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/>
              <a:t>Все хорошее стоит  </a:t>
            </a:r>
            <a:r>
              <a:rPr lang="ru-RU" sz="2400" b="1" dirty="0" smtClean="0"/>
              <a:t>денег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423412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ндрей\Desktop\Копирайт\Картинки\Примеры\0010-013-Komponenty-pp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Андрей\Desktop\Копирайт\Картинки\Примеры\physics_radiat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4" y="0"/>
            <a:ext cx="9120336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Андрей\Desktop\Копирайт\Картинки\Примеры\1286036280_7293f9f8-d48b-42db-a42a-92937190875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Андрей\Desktop\Копирайт\Картинки\Примеры\PJBOZVYLvS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4" y="-1035496"/>
            <a:ext cx="9120336" cy="7893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Андрей\Desktop\Копирайт\Картинки\Примеры\sims_convoy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7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Андрей\Desktop\Копирайт\Картинки\Примеры\Экзамен на автодроме 5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7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Андрей\Desktop\Копирайт\Картинки\Примеры\antaresantares_o_100_6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4" y="1"/>
            <a:ext cx="91123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0230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96752"/>
            <a:ext cx="6400800" cy="685800"/>
          </a:xfrm>
        </p:spPr>
        <p:txBody>
          <a:bodyPr>
            <a:normAutofit/>
          </a:bodyPr>
          <a:lstStyle/>
          <a:p>
            <a:r>
              <a:rPr lang="ru-RU" dirty="0" smtClean="0"/>
              <a:t>Таким образом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indent="0" algn="just">
              <a:buNone/>
            </a:pPr>
            <a:r>
              <a:rPr lang="ru-RU" sz="2000" dirty="0" smtClean="0"/>
              <a:t>Можно сказать, что </a:t>
            </a:r>
            <a:r>
              <a:rPr lang="ru-RU" sz="2000" b="1" dirty="0" smtClean="0"/>
              <a:t>О.И.С.</a:t>
            </a:r>
            <a:r>
              <a:rPr lang="ru-RU" sz="2000" dirty="0" smtClean="0"/>
              <a:t> невероятно полезные. Благодаря им люди разных </a:t>
            </a:r>
            <a:r>
              <a:rPr lang="ru-RU" sz="2000" dirty="0" err="1" smtClean="0"/>
              <a:t>расс</a:t>
            </a:r>
            <a:r>
              <a:rPr lang="ru-RU" sz="2000" dirty="0" smtClean="0"/>
              <a:t>, возрастов и </a:t>
            </a:r>
            <a:r>
              <a:rPr lang="ru-RU" sz="2000" dirty="0" err="1" smtClean="0"/>
              <a:t>мировозренческих</a:t>
            </a:r>
            <a:r>
              <a:rPr lang="ru-RU" sz="2000" dirty="0" smtClean="0"/>
              <a:t> взглядов могут получать хорошее образование одновременно, даже не зная о существовании друг друга. Население всей планеты станет умнее, благодаря О.И.С. Это воистину изобретение мудрейших.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1155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ндрей\Desktop\Копирайт\Картинки\c99da1599f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190348"/>
            <a:ext cx="324036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Андрей\Desktop\Копирайт\Картинки\image1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101" y="2333996"/>
            <a:ext cx="3582772" cy="2463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95936" y="3717032"/>
            <a:ext cx="8640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 smtClean="0"/>
              <a:t>+</a:t>
            </a:r>
            <a:endParaRPr lang="ru-RU" sz="9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699792" y="1144641"/>
            <a:ext cx="3888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Примеры</a:t>
            </a:r>
            <a:endParaRPr lang="ru-RU" sz="4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771800" y="-983824"/>
            <a:ext cx="3672408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9600" b="1" dirty="0" smtClean="0"/>
              <a:t>=</a:t>
            </a:r>
            <a:endParaRPr lang="ru-RU" sz="49600" b="1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4544" y="0"/>
            <a:ext cx="97930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844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84" y="2400632"/>
            <a:ext cx="3240360" cy="2243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29383" y="2333996"/>
            <a:ext cx="3284208" cy="2463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95936" y="3717032"/>
            <a:ext cx="8640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 smtClean="0"/>
              <a:t>+</a:t>
            </a:r>
            <a:endParaRPr lang="ru-RU" sz="9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699792" y="1144641"/>
            <a:ext cx="3888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Примеры</a:t>
            </a:r>
            <a:endParaRPr lang="ru-RU" sz="4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771800" y="-983824"/>
            <a:ext cx="3672408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9600" b="1" dirty="0" smtClean="0"/>
              <a:t>=</a:t>
            </a:r>
            <a:endParaRPr lang="ru-RU" sz="49600" b="1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96552" y="0"/>
            <a:ext cx="98650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0851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7753" y="2400632"/>
            <a:ext cx="2800022" cy="2243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29383" y="2400632"/>
            <a:ext cx="3284208" cy="2156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95936" y="3717032"/>
            <a:ext cx="8640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 smtClean="0"/>
              <a:t>+</a:t>
            </a:r>
            <a:endParaRPr lang="ru-RU" sz="9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699792" y="1144641"/>
            <a:ext cx="3888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Примеры</a:t>
            </a:r>
            <a:endParaRPr lang="ru-RU" sz="4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771800" y="-983824"/>
            <a:ext cx="3672408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9600" b="1" dirty="0" smtClean="0"/>
              <a:t>=</a:t>
            </a:r>
            <a:endParaRPr lang="ru-RU" sz="49600" b="1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53846" y="-8709"/>
            <a:ext cx="977967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7451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59632" y="1556792"/>
            <a:ext cx="669674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Доступность, проработанность и простота усвоения полученной информации делают О.И.С.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зобретением по важности схожим с изобретением печатных станков. Все знания, накопленные человечеством за все годы его существования теперь могут быть без труда получены кем, где и когда угодно.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27584" y="4437112"/>
            <a:ext cx="7488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Век </a:t>
            </a:r>
            <a:r>
              <a:rPr lang="ru-RU" sz="4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живи — век </a:t>
            </a:r>
            <a:r>
              <a:rPr lang="ru-RU" sz="4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учись!</a:t>
            </a:r>
            <a:endParaRPr lang="ru-RU" sz="48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730885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ндрей\Desktop\Копирайт\Картинки\N0ch2Pinnz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2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6237312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*Обращаться в Деканат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638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утюр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Смокинг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306</TotalTime>
  <Words>242</Words>
  <Application>Microsoft Office PowerPoint</Application>
  <PresentationFormat>Экран (4:3)</PresentationFormat>
  <Paragraphs>30</Paragraphs>
  <Slides>12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Кутюр</vt:lpstr>
      <vt:lpstr>Презентация PowerPoint</vt:lpstr>
      <vt:lpstr>Что из себя представляет:</vt:lpstr>
      <vt:lpstr>В чем смысл?</vt:lpstr>
      <vt:lpstr>Плюсы:</vt:lpstr>
      <vt:lpstr>Минусы:</vt:lpstr>
      <vt:lpstr>Презентация PowerPoint</vt:lpstr>
      <vt:lpstr>Таким образом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Андрей</dc:creator>
  <cp:lastModifiedBy>Андрей</cp:lastModifiedBy>
  <cp:revision>20</cp:revision>
  <dcterms:created xsi:type="dcterms:W3CDTF">2014-11-18T11:57:01Z</dcterms:created>
  <dcterms:modified xsi:type="dcterms:W3CDTF">2014-11-18T19:57:51Z</dcterms:modified>
</cp:coreProperties>
</file>