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</p:sldIdLst>
  <p:sldSz cx="9144000" cy="6858000" type="screen4x3"/>
  <p:notesSz cx="6858000" cy="9144000"/>
  <p:custDataLst>
    <p:tags r:id="rId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</a:t>
            </a:r>
            <a:r>
              <a:rPr lang="uk-UA" dirty="0" err="1" smtClean="0"/>
              <a:t>Мешко</a:t>
            </a:r>
            <a:r>
              <a:rPr lang="uk-UA" dirty="0" smtClean="0"/>
              <a:t> Іван Васильович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767" y="1935163"/>
            <a:ext cx="5844465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/>
          </a:bodyPr>
          <a:lstStyle/>
          <a:p>
            <a:r>
              <a:rPr lang="uk-UA" dirty="0" smtClean="0"/>
              <a:t>Освіта: вища</a:t>
            </a:r>
          </a:p>
          <a:p>
            <a:r>
              <a:rPr lang="uk-UA" dirty="0" smtClean="0"/>
              <a:t>Спеціальність за дипломом:математик,викладач</a:t>
            </a:r>
          </a:p>
          <a:p>
            <a:r>
              <a:rPr lang="uk-UA" dirty="0" smtClean="0"/>
              <a:t>Педагогічний стаж: </a:t>
            </a:r>
            <a:r>
              <a:rPr lang="uk-UA" sz="2400" dirty="0" smtClean="0"/>
              <a:t> 33 </a:t>
            </a:r>
            <a:r>
              <a:rPr lang="uk-UA" dirty="0" smtClean="0"/>
              <a:t>роки</a:t>
            </a:r>
          </a:p>
          <a:p>
            <a:r>
              <a:rPr lang="uk-UA" dirty="0" smtClean="0"/>
              <a:t>Місце роботи: </a:t>
            </a:r>
            <a:r>
              <a:rPr lang="uk-UA" dirty="0" err="1" smtClean="0"/>
              <a:t>Олешницька</a:t>
            </a:r>
            <a:r>
              <a:rPr lang="uk-UA" dirty="0" smtClean="0"/>
              <a:t> ЗОШ </a:t>
            </a:r>
            <a:r>
              <a:rPr lang="en-US" dirty="0" smtClean="0"/>
              <a:t>I-III </a:t>
            </a:r>
            <a:r>
              <a:rPr lang="uk-UA" dirty="0" smtClean="0"/>
              <a:t>ступенів</a:t>
            </a:r>
          </a:p>
          <a:p>
            <a:r>
              <a:rPr lang="uk-UA" dirty="0" smtClean="0"/>
              <a:t>Українська ,200</a:t>
            </a:r>
          </a:p>
          <a:p>
            <a:r>
              <a:rPr lang="uk-UA" dirty="0" smtClean="0"/>
              <a:t>Телефон:43-3-42</a:t>
            </a:r>
          </a:p>
          <a:p>
            <a:r>
              <a:rPr lang="uk-UA" dirty="0" smtClean="0"/>
              <a:t>Посада: вчитель математики</a:t>
            </a:r>
          </a:p>
          <a:p>
            <a:r>
              <a:rPr lang="uk-UA" dirty="0" smtClean="0"/>
              <a:t>Вища категорія,звання </a:t>
            </a:r>
            <a:r>
              <a:rPr lang="uk-UA" dirty="0" err="1" smtClean="0"/>
              <a:t>“Вчитель-методист”</a:t>
            </a:r>
            <a:endParaRPr lang="uk-UA" dirty="0" smtClean="0"/>
          </a:p>
          <a:p>
            <a:r>
              <a:rPr lang="uk-UA" dirty="0" smtClean="0"/>
              <a:t>Нагороди:РДА,ОДА,відмінник освіти,премія А.Волошина</a:t>
            </a:r>
          </a:p>
          <a:p>
            <a:endParaRPr lang="uk-UA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015318" cy="5603566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Тема досвіду: </a:t>
            </a:r>
            <a:r>
              <a:rPr lang="uk-UA" dirty="0" err="1" smtClean="0"/>
              <a:t>“Рівнева</a:t>
            </a:r>
            <a:r>
              <a:rPr lang="uk-UA" dirty="0" smtClean="0"/>
              <a:t> диференціація на уроках </a:t>
            </a:r>
            <a:r>
              <a:rPr lang="uk-UA" dirty="0" err="1" smtClean="0"/>
              <a:t>математики”</a:t>
            </a:r>
            <a:endParaRPr lang="uk-UA" dirty="0" smtClean="0"/>
          </a:p>
          <a:p>
            <a:r>
              <a:rPr lang="uk-UA" dirty="0" smtClean="0"/>
              <a:t>Анотація досвіду: </a:t>
            </a:r>
          </a:p>
          <a:p>
            <a:pPr>
              <a:buNone/>
            </a:pPr>
            <a:r>
              <a:rPr lang="uk-UA" dirty="0" smtClean="0"/>
              <a:t> Диференціація і індивідуалізація навчання.</a:t>
            </a:r>
          </a:p>
          <a:p>
            <a:r>
              <a:rPr lang="uk-UA" dirty="0" smtClean="0"/>
              <a:t>Диференціація може бути як внутрішня так і </a:t>
            </a:r>
            <a:r>
              <a:rPr lang="uk-UA" dirty="0" err="1" smtClean="0"/>
              <a:t>зовнішня.Внутрішня</a:t>
            </a:r>
            <a:r>
              <a:rPr lang="uk-UA" dirty="0" smtClean="0"/>
              <a:t> диференціація сприймається як індивідуалізація навчання в рамках близьких навчальних </a:t>
            </a:r>
            <a:r>
              <a:rPr lang="uk-UA" dirty="0" err="1" smtClean="0"/>
              <a:t>груп.У</a:t>
            </a:r>
            <a:r>
              <a:rPr lang="uk-UA" dirty="0" smtClean="0"/>
              <a:t> цьому можливе поєднання зовнішньої і внутрішньої диференціації:</a:t>
            </a:r>
          </a:p>
          <a:p>
            <a:pPr marL="514350" indent="-514350">
              <a:buFont typeface="+mj-lt"/>
              <a:buAutoNum type="arabicParenR"/>
            </a:pPr>
            <a:r>
              <a:rPr lang="uk-UA" dirty="0" smtClean="0"/>
              <a:t> облік комплексу різних особливостей учня(внутрішня диференціація);</a:t>
            </a:r>
          </a:p>
          <a:p>
            <a:pPr marL="514350" indent="-514350">
              <a:buFont typeface="+mj-lt"/>
              <a:buAutoNum type="arabicParenR"/>
            </a:pPr>
            <a:r>
              <a:rPr lang="uk-UA" dirty="0" smtClean="0"/>
              <a:t>Облік будь-якої окремої особливості(зовнішня диференціація).</a:t>
            </a:r>
          </a:p>
          <a:p>
            <a:pPr>
              <a:buNone/>
            </a:pPr>
            <a:r>
              <a:rPr lang="uk-UA" dirty="0" smtClean="0"/>
              <a:t>    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Друковані роботи: методичний посібник: </a:t>
            </a:r>
            <a:r>
              <a:rPr lang="uk-UA" dirty="0" err="1" smtClean="0"/>
              <a:t>“Рівнева</a:t>
            </a:r>
            <a:r>
              <a:rPr lang="uk-UA" dirty="0" smtClean="0"/>
              <a:t> диференціація на уроках </a:t>
            </a:r>
            <a:r>
              <a:rPr lang="uk-UA" dirty="0" err="1" smtClean="0"/>
              <a:t>математики”</a:t>
            </a:r>
            <a:r>
              <a:rPr lang="uk-UA" dirty="0" smtClean="0"/>
              <a:t>, виданий ЗІППО у 2004 році</a:t>
            </a:r>
          </a:p>
          <a:p>
            <a:r>
              <a:rPr lang="uk-UA" dirty="0" smtClean="0"/>
              <a:t>Педагогічні технології:</a:t>
            </a:r>
          </a:p>
          <a:p>
            <a:pPr>
              <a:buNone/>
            </a:pPr>
            <a:r>
              <a:rPr lang="uk-UA" dirty="0" smtClean="0"/>
              <a:t>    - проблемно-пошукова діяльність;</a:t>
            </a:r>
          </a:p>
          <a:p>
            <a:pPr>
              <a:buNone/>
            </a:pPr>
            <a:r>
              <a:rPr lang="uk-UA" dirty="0" smtClean="0"/>
              <a:t>    - створення ситуації успіху;</a:t>
            </a:r>
          </a:p>
          <a:p>
            <a:pPr>
              <a:buNone/>
            </a:pPr>
            <a:r>
              <a:rPr lang="uk-UA" dirty="0" smtClean="0"/>
              <a:t>    -</a:t>
            </a:r>
            <a:r>
              <a:rPr lang="ru-RU" dirty="0" smtClean="0"/>
              <a:t> </a:t>
            </a:r>
            <a:r>
              <a:rPr lang="ru-RU" dirty="0" err="1" smtClean="0"/>
              <a:t>технологія</a:t>
            </a:r>
            <a:r>
              <a:rPr lang="ru-RU" dirty="0" smtClean="0"/>
              <a:t> </a:t>
            </a:r>
            <a:r>
              <a:rPr lang="ru-RU" dirty="0" err="1" smtClean="0"/>
              <a:t>саморозвитку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uk-UA" dirty="0" smtClean="0"/>
              <a:t>    - індивідуалізація навчання;</a:t>
            </a:r>
          </a:p>
          <a:p>
            <a:pPr>
              <a:buNone/>
            </a:pPr>
            <a:r>
              <a:rPr lang="uk-UA" dirty="0" smtClean="0"/>
              <a:t>    - різнорівневе навчання;</a:t>
            </a:r>
          </a:p>
          <a:p>
            <a:pPr>
              <a:buNone/>
            </a:pPr>
            <a:r>
              <a:rPr lang="uk-UA" dirty="0" smtClean="0"/>
              <a:t>    -лекційно-практична і лекційно-семінарська системи навчання.</a:t>
            </a:r>
          </a:p>
          <a:p>
            <a:r>
              <a:rPr lang="uk-UA" dirty="0" smtClean="0"/>
              <a:t>Форми поширення досвіду: відкриті уроки,виступи на </a:t>
            </a:r>
            <a:r>
              <a:rPr lang="uk-UA" dirty="0" err="1" smtClean="0"/>
              <a:t>МО</a:t>
            </a:r>
            <a:r>
              <a:rPr lang="uk-UA" dirty="0" smtClean="0"/>
              <a:t> школи,району(як голова районного </a:t>
            </a:r>
            <a:r>
              <a:rPr lang="uk-UA" dirty="0" err="1" smtClean="0"/>
              <a:t>методоб</a:t>
            </a:r>
            <a:r>
              <a:rPr lang="ru-RU" b="1" dirty="0" smtClean="0"/>
              <a:t>’</a:t>
            </a:r>
            <a:r>
              <a:rPr lang="ru-RU" b="1" dirty="0" err="1" smtClean="0"/>
              <a:t>єднання</a:t>
            </a:r>
            <a:r>
              <a:rPr lang="uk-UA" dirty="0" smtClean="0"/>
              <a:t> </a:t>
            </a:r>
            <a:r>
              <a:rPr lang="ru-RU" i="1" dirty="0" err="1" smtClean="0"/>
              <a:t>вчителів</a:t>
            </a:r>
            <a:r>
              <a:rPr lang="ru-RU" i="1" dirty="0" smtClean="0"/>
              <a:t> математики),</a:t>
            </a:r>
            <a:r>
              <a:rPr lang="ru-RU" i="1" dirty="0" err="1" smtClean="0"/>
              <a:t>педрадах</a:t>
            </a:r>
            <a:r>
              <a:rPr lang="ru-RU" i="1" dirty="0" smtClean="0"/>
              <a:t>.</a:t>
            </a:r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8dba898eb22622117af6952d7d17a8e40aba9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</TotalTime>
  <Words>171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Поток</vt:lpstr>
      <vt:lpstr>    Мешко Іван Васильович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dom</dc:creator>
  <cp:lastModifiedBy>Admin</cp:lastModifiedBy>
  <cp:revision>6</cp:revision>
  <dcterms:created xsi:type="dcterms:W3CDTF">2014-04-24T18:24:20Z</dcterms:created>
  <dcterms:modified xsi:type="dcterms:W3CDTF">2014-11-22T16:54:21Z</dcterms:modified>
</cp:coreProperties>
</file>