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custDataLst>
    <p:tags r:id="rId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</a:t>
            </a:r>
            <a:r>
              <a:rPr lang="uk-UA" dirty="0" err="1" smtClean="0"/>
              <a:t>Мешко</a:t>
            </a:r>
            <a:r>
              <a:rPr lang="uk-UA" dirty="0" smtClean="0"/>
              <a:t> Іван Васильович</a:t>
            </a:r>
            <a:endParaRPr lang="ru-RU" dirty="0"/>
          </a:p>
        </p:txBody>
      </p:sp>
      <p:pic>
        <p:nvPicPr>
          <p:cNvPr id="4" name="Содержимое 3" descr="IMG_01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r>
              <a:rPr lang="uk-UA" dirty="0" smtClean="0"/>
              <a:t>Освіта: вища</a:t>
            </a:r>
          </a:p>
          <a:p>
            <a:r>
              <a:rPr lang="uk-UA" dirty="0" smtClean="0"/>
              <a:t>Спеціальність за дипломом:математик,викладач</a:t>
            </a:r>
          </a:p>
          <a:p>
            <a:r>
              <a:rPr lang="uk-UA" dirty="0" smtClean="0"/>
              <a:t>Педагогічний стаж: </a:t>
            </a:r>
            <a:r>
              <a:rPr lang="uk-UA" sz="2400" dirty="0" smtClean="0"/>
              <a:t> 33 </a:t>
            </a:r>
            <a:r>
              <a:rPr lang="uk-UA" dirty="0" smtClean="0"/>
              <a:t>роки</a:t>
            </a:r>
          </a:p>
          <a:p>
            <a:r>
              <a:rPr lang="uk-UA" dirty="0" smtClean="0"/>
              <a:t>Місце роботи: </a:t>
            </a:r>
            <a:r>
              <a:rPr lang="uk-UA" dirty="0" err="1" smtClean="0"/>
              <a:t>Олешницька</a:t>
            </a:r>
            <a:r>
              <a:rPr lang="uk-UA" dirty="0" smtClean="0"/>
              <a:t> ЗОШ </a:t>
            </a:r>
            <a:r>
              <a:rPr lang="en-US" dirty="0" smtClean="0"/>
              <a:t>I-III </a:t>
            </a:r>
            <a:r>
              <a:rPr lang="uk-UA" dirty="0" smtClean="0"/>
              <a:t>ступенів</a:t>
            </a:r>
          </a:p>
          <a:p>
            <a:r>
              <a:rPr lang="uk-UA" dirty="0" smtClean="0"/>
              <a:t>Українська ,200</a:t>
            </a:r>
          </a:p>
          <a:p>
            <a:r>
              <a:rPr lang="uk-UA" dirty="0" smtClean="0"/>
              <a:t>Телефон:43-3-42</a:t>
            </a:r>
          </a:p>
          <a:p>
            <a:r>
              <a:rPr lang="uk-UA" dirty="0" smtClean="0"/>
              <a:t>Посада: вчитель математики</a:t>
            </a:r>
          </a:p>
          <a:p>
            <a:r>
              <a:rPr lang="uk-UA" dirty="0" smtClean="0"/>
              <a:t>Вища категорія,звання </a:t>
            </a:r>
            <a:r>
              <a:rPr lang="uk-UA" dirty="0" err="1" smtClean="0"/>
              <a:t>“Вчитель-методист”</a:t>
            </a:r>
            <a:endParaRPr lang="uk-UA" dirty="0" smtClean="0"/>
          </a:p>
          <a:p>
            <a:r>
              <a:rPr lang="uk-UA" dirty="0" smtClean="0"/>
              <a:t>Нагороди:РДА,ОДА,відмінник освіти,премія А.Волошина</a:t>
            </a:r>
          </a:p>
          <a:p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015318" cy="560356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Тема досвіду: </a:t>
            </a:r>
            <a:r>
              <a:rPr lang="uk-UA" dirty="0" err="1" smtClean="0"/>
              <a:t>“Рівнева</a:t>
            </a:r>
            <a:r>
              <a:rPr lang="uk-UA" dirty="0" smtClean="0"/>
              <a:t> диференціація на уроках </a:t>
            </a:r>
            <a:r>
              <a:rPr lang="uk-UA" dirty="0" err="1" smtClean="0"/>
              <a:t>математики”</a:t>
            </a:r>
            <a:endParaRPr lang="uk-UA" dirty="0" smtClean="0"/>
          </a:p>
          <a:p>
            <a:r>
              <a:rPr lang="uk-UA" dirty="0" smtClean="0"/>
              <a:t>Анотація досвіду: </a:t>
            </a:r>
          </a:p>
          <a:p>
            <a:pPr>
              <a:buNone/>
            </a:pPr>
            <a:r>
              <a:rPr lang="uk-UA" dirty="0" smtClean="0"/>
              <a:t> Диференціація і індивідуалізація навчання.</a:t>
            </a:r>
          </a:p>
          <a:p>
            <a:r>
              <a:rPr lang="uk-UA" dirty="0" smtClean="0"/>
              <a:t>Диференціація може бути як внутрішня так і </a:t>
            </a:r>
            <a:r>
              <a:rPr lang="uk-UA" dirty="0" err="1" smtClean="0"/>
              <a:t>зовнішня.Внутрішня</a:t>
            </a:r>
            <a:r>
              <a:rPr lang="uk-UA" dirty="0" smtClean="0"/>
              <a:t> диференціація сприймається як індивідуалізація навчання в рамках близьких навчальних </a:t>
            </a:r>
            <a:r>
              <a:rPr lang="uk-UA" dirty="0" err="1" smtClean="0"/>
              <a:t>груп.У</a:t>
            </a:r>
            <a:r>
              <a:rPr lang="uk-UA" dirty="0" smtClean="0"/>
              <a:t> цьому можливе поєднання зовнішньої і внутрішньої диференціації:</a:t>
            </a:r>
          </a:p>
          <a:p>
            <a:pPr marL="514350" indent="-514350">
              <a:buFont typeface="+mj-lt"/>
              <a:buAutoNum type="arabicParenR"/>
            </a:pPr>
            <a:r>
              <a:rPr lang="uk-UA" dirty="0" smtClean="0"/>
              <a:t> облік комплексу різних особливостей учня(внутрішня диференціація);</a:t>
            </a:r>
          </a:p>
          <a:p>
            <a:pPr marL="514350" indent="-514350">
              <a:buFont typeface="+mj-lt"/>
              <a:buAutoNum type="arabicParenR"/>
            </a:pPr>
            <a:r>
              <a:rPr lang="uk-UA" dirty="0" smtClean="0"/>
              <a:t>Облік будь-якої окремої особливості(зовнішня диференціація).</a:t>
            </a:r>
          </a:p>
          <a:p>
            <a:pPr>
              <a:buNone/>
            </a:pPr>
            <a:r>
              <a:rPr lang="uk-UA" dirty="0" smtClean="0"/>
              <a:t>  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Друковані роботи: методичний посібник: </a:t>
            </a:r>
            <a:r>
              <a:rPr lang="uk-UA" dirty="0" err="1" smtClean="0"/>
              <a:t>“Рівнева</a:t>
            </a:r>
            <a:r>
              <a:rPr lang="uk-UA" dirty="0" smtClean="0"/>
              <a:t> диференціація на уроках </a:t>
            </a:r>
            <a:r>
              <a:rPr lang="uk-UA" dirty="0" err="1" smtClean="0"/>
              <a:t>математики”</a:t>
            </a:r>
            <a:r>
              <a:rPr lang="uk-UA" dirty="0" smtClean="0"/>
              <a:t>, виданий ЗІППО у 2004 році</a:t>
            </a:r>
          </a:p>
          <a:p>
            <a:r>
              <a:rPr lang="uk-UA" dirty="0" smtClean="0"/>
              <a:t>Педагогічні технології:</a:t>
            </a:r>
          </a:p>
          <a:p>
            <a:pPr>
              <a:buNone/>
            </a:pPr>
            <a:r>
              <a:rPr lang="uk-UA" dirty="0" smtClean="0"/>
              <a:t>    - проблемно-пошукова діяльність;</a:t>
            </a:r>
          </a:p>
          <a:p>
            <a:pPr>
              <a:buNone/>
            </a:pPr>
            <a:r>
              <a:rPr lang="uk-UA" dirty="0" smtClean="0"/>
              <a:t>    - створення ситуації успіху;</a:t>
            </a:r>
          </a:p>
          <a:p>
            <a:pPr>
              <a:buNone/>
            </a:pPr>
            <a:r>
              <a:rPr lang="uk-UA" dirty="0" smtClean="0"/>
              <a:t>    -</a:t>
            </a:r>
            <a:r>
              <a:rPr lang="ru-RU" dirty="0" smtClean="0"/>
              <a:t> </a:t>
            </a:r>
            <a:r>
              <a:rPr lang="ru-RU" dirty="0" err="1" smtClean="0"/>
              <a:t>технологія</a:t>
            </a:r>
            <a:r>
              <a:rPr lang="ru-RU" dirty="0" smtClean="0"/>
              <a:t> </a:t>
            </a:r>
            <a:r>
              <a:rPr lang="ru-RU" dirty="0" err="1" smtClean="0"/>
              <a:t>саморозвитку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uk-UA" dirty="0" smtClean="0"/>
              <a:t>    - індивідуалізація навчання;</a:t>
            </a:r>
          </a:p>
          <a:p>
            <a:pPr>
              <a:buNone/>
            </a:pPr>
            <a:r>
              <a:rPr lang="uk-UA" dirty="0" smtClean="0"/>
              <a:t>    - різнорівневе навчання;</a:t>
            </a:r>
          </a:p>
          <a:p>
            <a:pPr>
              <a:buNone/>
            </a:pPr>
            <a:r>
              <a:rPr lang="uk-UA" dirty="0" smtClean="0"/>
              <a:t>    -лекційно-практична і лекційно-семінарська системи навчання.</a:t>
            </a:r>
          </a:p>
          <a:p>
            <a:r>
              <a:rPr lang="uk-UA" dirty="0" smtClean="0"/>
              <a:t>Форми поширення досвіду: відкриті уроки,виступи на </a:t>
            </a:r>
            <a:r>
              <a:rPr lang="uk-UA" dirty="0" err="1" smtClean="0"/>
              <a:t>МО</a:t>
            </a:r>
            <a:r>
              <a:rPr lang="uk-UA" dirty="0" smtClean="0"/>
              <a:t> школи,району(як голова районного </a:t>
            </a:r>
            <a:r>
              <a:rPr lang="uk-UA" dirty="0" err="1" smtClean="0"/>
              <a:t>методоб</a:t>
            </a:r>
            <a:r>
              <a:rPr lang="ru-RU" b="1" dirty="0" smtClean="0"/>
              <a:t>’</a:t>
            </a:r>
            <a:r>
              <a:rPr lang="ru-RU" b="1" dirty="0" err="1" smtClean="0"/>
              <a:t>єднання</a:t>
            </a:r>
            <a:r>
              <a:rPr lang="uk-UA" dirty="0" smtClean="0"/>
              <a:t> </a:t>
            </a:r>
            <a:r>
              <a:rPr lang="ru-RU" i="1" dirty="0" err="1" smtClean="0"/>
              <a:t>вчителів</a:t>
            </a:r>
            <a:r>
              <a:rPr lang="ru-RU" i="1" dirty="0" smtClean="0"/>
              <a:t> математики),</a:t>
            </a:r>
            <a:r>
              <a:rPr lang="ru-RU" i="1" dirty="0" err="1" smtClean="0"/>
              <a:t>педрадах</a:t>
            </a:r>
            <a:r>
              <a:rPr lang="ru-RU" i="1" dirty="0" smtClean="0"/>
              <a:t>.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f40e1448472524c576f7ae061fa366460f446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171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    Мешко Іван Васильович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Admin</cp:lastModifiedBy>
  <cp:revision>5</cp:revision>
  <dcterms:created xsi:type="dcterms:W3CDTF">2014-04-24T18:24:20Z</dcterms:created>
  <dcterms:modified xsi:type="dcterms:W3CDTF">2014-11-22T13:11:45Z</dcterms:modified>
</cp:coreProperties>
</file>